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BF08-598A-482E-BF18-74D91BFF57D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867-FC1A-48F1-9F19-4A7AE766F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0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BF08-598A-482E-BF18-74D91BFF57D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867-FC1A-48F1-9F19-4A7AE766F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9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BF08-598A-482E-BF18-74D91BFF57D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867-FC1A-48F1-9F19-4A7AE766F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2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BF08-598A-482E-BF18-74D91BFF57D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867-FC1A-48F1-9F19-4A7AE766F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9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BF08-598A-482E-BF18-74D91BFF57D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867-FC1A-48F1-9F19-4A7AE766F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9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BF08-598A-482E-BF18-74D91BFF57D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867-FC1A-48F1-9F19-4A7AE766F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3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BF08-598A-482E-BF18-74D91BFF57D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867-FC1A-48F1-9F19-4A7AE766F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0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BF08-598A-482E-BF18-74D91BFF57D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867-FC1A-48F1-9F19-4A7AE766F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5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BF08-598A-482E-BF18-74D91BFF57D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867-FC1A-48F1-9F19-4A7AE766F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BF08-598A-482E-BF18-74D91BFF57D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867-FC1A-48F1-9F19-4A7AE766F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9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BF08-598A-482E-BF18-74D91BFF57D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867-FC1A-48F1-9F19-4A7AE766F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1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9BF08-598A-482E-BF18-74D91BFF57D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FC867-FC1A-48F1-9F19-4A7AE766F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5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13 Colonies Preview – New England, Middle, and Southern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3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496" y="288240"/>
            <a:ext cx="5267262" cy="3134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009" y="3325108"/>
            <a:ext cx="5002705" cy="3344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009" y="118793"/>
            <a:ext cx="4379421" cy="3866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496" y="3422298"/>
            <a:ext cx="5706351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4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88" y="456719"/>
            <a:ext cx="5261304" cy="3188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490" y="456719"/>
            <a:ext cx="5693131" cy="2973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77" y="3176787"/>
            <a:ext cx="7116114" cy="3225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048" y="3280225"/>
            <a:ext cx="38766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2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25" y="401794"/>
            <a:ext cx="5334000" cy="4019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412" y="628946"/>
            <a:ext cx="5944723" cy="3324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4094"/>
          <a:stretch/>
        </p:blipFill>
        <p:spPr>
          <a:xfrm>
            <a:off x="392925" y="3317884"/>
            <a:ext cx="6395703" cy="3540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981" y="3528812"/>
            <a:ext cx="5281277" cy="29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4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11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13 Colonies Preview – New England, Middle, and Southern </vt:lpstr>
      <vt:lpstr>PowerPoint Presentation</vt:lpstr>
      <vt:lpstr>PowerPoint Presentation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White</dc:creator>
  <cp:lastModifiedBy>Kirk White</cp:lastModifiedBy>
  <cp:revision>10</cp:revision>
  <dcterms:created xsi:type="dcterms:W3CDTF">2016-09-13T21:06:12Z</dcterms:created>
  <dcterms:modified xsi:type="dcterms:W3CDTF">2016-09-15T16:06:34Z</dcterms:modified>
</cp:coreProperties>
</file>