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9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6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69DF-8186-474C-87A2-646AE05B48E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7521-02AD-4A56-BA70-BF2935D1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2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U.S. History – Mr. White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7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8" y="0"/>
            <a:ext cx="4082992" cy="3803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42" y="235283"/>
            <a:ext cx="4271749" cy="3587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650" y="3540883"/>
            <a:ext cx="3414391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3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3" y="230306"/>
            <a:ext cx="11564203" cy="65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91" y="115968"/>
            <a:ext cx="9027710" cy="67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7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70" y="122828"/>
            <a:ext cx="7304387" cy="66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9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26" y="155669"/>
            <a:ext cx="8758807" cy="65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2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651755"/>
            <a:ext cx="8270543" cy="52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65" y="0"/>
            <a:ext cx="6767441" cy="67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8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Articles of Confederation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White</dc:creator>
  <cp:lastModifiedBy>Kirk White</cp:lastModifiedBy>
  <cp:revision>9</cp:revision>
  <dcterms:created xsi:type="dcterms:W3CDTF">2016-11-10T15:51:13Z</dcterms:created>
  <dcterms:modified xsi:type="dcterms:W3CDTF">2016-11-29T13:35:50Z</dcterms:modified>
</cp:coreProperties>
</file>