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B6CE86F-7B68-4166-94DB-067BE68D5FC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F4D71F5-8488-48F9-BCFE-B463899BC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Bill of Rights Matrix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Gonzalez 2016 - 2017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1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Amendment…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363287" cy="4327035"/>
          </a:xfrm>
        </p:spPr>
      </p:pic>
    </p:spTree>
    <p:extLst>
      <p:ext uri="{BB962C8B-B14F-4D97-AF65-F5344CB8AC3E}">
        <p14:creationId xmlns:p14="http://schemas.microsoft.com/office/powerpoint/2010/main" val="156306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Amendment…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132" r="10050"/>
          <a:stretch/>
        </p:blipFill>
        <p:spPr>
          <a:xfrm>
            <a:off x="1905000" y="1447800"/>
            <a:ext cx="3449781" cy="5261056"/>
          </a:xfrm>
        </p:spPr>
      </p:pic>
      <p:sp>
        <p:nvSpPr>
          <p:cNvPr id="3" name="TextBox 2"/>
          <p:cNvSpPr txBox="1"/>
          <p:nvPr/>
        </p:nvSpPr>
        <p:spPr>
          <a:xfrm>
            <a:off x="5562600" y="4419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…even if they aren’t listed.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70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Amendment…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1747837"/>
            <a:ext cx="6905625" cy="4581525"/>
          </a:xfrm>
        </p:spPr>
      </p:pic>
    </p:spTree>
    <p:extLst>
      <p:ext uri="{BB962C8B-B14F-4D97-AF65-F5344CB8AC3E}">
        <p14:creationId xmlns:p14="http://schemas.microsoft.com/office/powerpoint/2010/main" val="372165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Amendment…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07" y="1747837"/>
            <a:ext cx="6118185" cy="4581525"/>
          </a:xfrm>
        </p:spPr>
      </p:pic>
    </p:spTree>
    <p:extLst>
      <p:ext uri="{BB962C8B-B14F-4D97-AF65-F5344CB8AC3E}">
        <p14:creationId xmlns:p14="http://schemas.microsoft.com/office/powerpoint/2010/main" val="182088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Amendment…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572000" cy="5143501"/>
          </a:xfrm>
        </p:spPr>
      </p:pic>
    </p:spTree>
    <p:extLst>
      <p:ext uri="{BB962C8B-B14F-4D97-AF65-F5344CB8AC3E}">
        <p14:creationId xmlns:p14="http://schemas.microsoft.com/office/powerpoint/2010/main" val="47727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Amendment…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520994" cy="3103179"/>
          </a:xfrm>
        </p:spPr>
      </p:pic>
    </p:spTree>
    <p:extLst>
      <p:ext uri="{BB962C8B-B14F-4D97-AF65-F5344CB8AC3E}">
        <p14:creationId xmlns:p14="http://schemas.microsoft.com/office/powerpoint/2010/main" val="357809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Amendment…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5181600" cy="4027151"/>
          </a:xfrm>
        </p:spPr>
      </p:pic>
    </p:spTree>
    <p:extLst>
      <p:ext uri="{BB962C8B-B14F-4D97-AF65-F5344CB8AC3E}">
        <p14:creationId xmlns:p14="http://schemas.microsoft.com/office/powerpoint/2010/main" val="302644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Amendment…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1536"/>
            <a:ext cx="6477000" cy="3827318"/>
          </a:xfrm>
        </p:spPr>
      </p:pic>
    </p:spTree>
    <p:extLst>
      <p:ext uri="{BB962C8B-B14F-4D97-AF65-F5344CB8AC3E}">
        <p14:creationId xmlns:p14="http://schemas.microsoft.com/office/powerpoint/2010/main" val="406127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Amendment…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45" y="1901536"/>
            <a:ext cx="5728709" cy="3827318"/>
          </a:xfrm>
        </p:spPr>
      </p:pic>
    </p:spTree>
    <p:extLst>
      <p:ext uri="{BB962C8B-B14F-4D97-AF65-F5344CB8AC3E}">
        <p14:creationId xmlns:p14="http://schemas.microsoft.com/office/powerpoint/2010/main" val="75005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Amendment…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229194" cy="3793635"/>
          </a:xfrm>
        </p:spPr>
      </p:pic>
    </p:spTree>
    <p:extLst>
      <p:ext uri="{BB962C8B-B14F-4D97-AF65-F5344CB8AC3E}">
        <p14:creationId xmlns:p14="http://schemas.microsoft.com/office/powerpoint/2010/main" val="3136589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</TotalTime>
  <Words>57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Clarity</vt:lpstr>
      <vt:lpstr>Bill of Rights Matrix</vt:lpstr>
      <vt:lpstr>Guess the Amendment…</vt:lpstr>
      <vt:lpstr>Guess the Amendment…</vt:lpstr>
      <vt:lpstr>Guess the Amendment…</vt:lpstr>
      <vt:lpstr>Guess the Amendment…</vt:lpstr>
      <vt:lpstr>Guess the Amendment…</vt:lpstr>
      <vt:lpstr>Guess the Amendment…</vt:lpstr>
      <vt:lpstr>Guess the Amendment…</vt:lpstr>
      <vt:lpstr>Guess the Amendment…</vt:lpstr>
      <vt:lpstr>Guess the Amendment…</vt:lpstr>
      <vt:lpstr>Guess the Amendment…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of Rights Matrix</dc:title>
  <dc:creator>Windows User</dc:creator>
  <cp:lastModifiedBy>Kirk White</cp:lastModifiedBy>
  <cp:revision>2</cp:revision>
  <dcterms:created xsi:type="dcterms:W3CDTF">2016-01-05T19:20:44Z</dcterms:created>
  <dcterms:modified xsi:type="dcterms:W3CDTF">2017-01-04T13:58:36Z</dcterms:modified>
</cp:coreProperties>
</file>