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0" y="0"/>
            <a:ext cx="3048000" cy="2895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 smtClean="0">
              <a:solidFill>
                <a:schemeClr val="tx1"/>
              </a:solidFill>
            </a:endParaRPr>
          </a:p>
          <a:p>
            <a:endParaRPr lang="en-US" sz="1200" dirty="0" smtClean="0">
              <a:solidFill>
                <a:schemeClr val="tx1"/>
              </a:solidFill>
            </a:endParaRPr>
          </a:p>
          <a:p>
            <a:endParaRPr lang="en-US" sz="1200" dirty="0" smtClean="0">
              <a:solidFill>
                <a:schemeClr val="tx1"/>
              </a:solidFill>
            </a:endParaRPr>
          </a:p>
          <a:p>
            <a:endParaRPr lang="en-US" sz="1200" dirty="0" smtClean="0">
              <a:solidFill>
                <a:schemeClr val="tx1"/>
              </a:solidFill>
            </a:endParaRPr>
          </a:p>
          <a:p>
            <a:endParaRPr lang="en-US" sz="1200" dirty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2-Customer </a:t>
            </a:r>
            <a:r>
              <a:rPr lang="en-US" sz="1200" dirty="0">
                <a:solidFill>
                  <a:schemeClr val="tx1"/>
                </a:solidFill>
              </a:rPr>
              <a:t>Slide: </a:t>
            </a:r>
          </a:p>
          <a:p>
            <a:endParaRPr lang="en-US" sz="1200" dirty="0">
              <a:solidFill>
                <a:schemeClr val="tx1"/>
              </a:solidFill>
            </a:endParaRPr>
          </a:p>
          <a:p>
            <a:r>
              <a:rPr lang="en-US" sz="1200" dirty="0">
                <a:solidFill>
                  <a:schemeClr val="tx1"/>
                </a:solidFill>
              </a:rPr>
              <a:t>-Show a picture of your target customers or audience for your product or service.</a:t>
            </a:r>
          </a:p>
          <a:p>
            <a:endParaRPr lang="en-US" sz="1200" dirty="0">
              <a:solidFill>
                <a:schemeClr val="tx1"/>
              </a:solidFill>
            </a:endParaRPr>
          </a:p>
          <a:p>
            <a:r>
              <a:rPr lang="en-US" sz="1200" dirty="0">
                <a:solidFill>
                  <a:schemeClr val="tx1"/>
                </a:solidFill>
              </a:rPr>
              <a:t>-Describe them in terms of age, gender (boys, girls, men, women), geographic location, income or wealth</a:t>
            </a:r>
            <a:r>
              <a:rPr lang="en-US" sz="1200" dirty="0" smtClean="0">
                <a:solidFill>
                  <a:schemeClr val="tx1"/>
                </a:solidFill>
              </a:rPr>
              <a:t>.</a:t>
            </a:r>
          </a:p>
          <a:p>
            <a:endParaRPr lang="en-US" sz="1200" dirty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-Describe them in terms of their interests, likes, wants, and needs </a:t>
            </a:r>
            <a:endParaRPr lang="en-US" sz="1200" dirty="0">
              <a:solidFill>
                <a:schemeClr val="tx1"/>
              </a:solidFill>
            </a:endParaRPr>
          </a:p>
          <a:p>
            <a:endParaRPr lang="en-US" sz="1200" dirty="0" smtClean="0">
              <a:solidFill>
                <a:schemeClr val="tx1"/>
              </a:solidFill>
            </a:endParaRPr>
          </a:p>
          <a:p>
            <a:endParaRPr lang="en-US" sz="1200" dirty="0" smtClean="0">
              <a:solidFill>
                <a:schemeClr val="tx1"/>
              </a:solidFill>
            </a:endParaRPr>
          </a:p>
          <a:p>
            <a:endParaRPr lang="en-US" sz="1200" dirty="0" smtClean="0">
              <a:solidFill>
                <a:schemeClr val="tx1"/>
              </a:solidFill>
            </a:endParaRPr>
          </a:p>
          <a:p>
            <a:endParaRPr lang="en-US" sz="1200" dirty="0" smtClean="0">
              <a:solidFill>
                <a:schemeClr val="tx1"/>
              </a:solidFill>
            </a:endParaRPr>
          </a:p>
          <a:p>
            <a:endParaRPr lang="en-US" sz="1200" dirty="0" smtClean="0">
              <a:solidFill>
                <a:schemeClr val="tx1"/>
              </a:solidFill>
            </a:endParaRPr>
          </a:p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0" y="0"/>
            <a:ext cx="3048000" cy="289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3-Product or Service Slide #2:</a:t>
            </a:r>
          </a:p>
          <a:p>
            <a:endParaRPr lang="en-US" sz="1200" dirty="0" smtClean="0"/>
          </a:p>
          <a:p>
            <a:r>
              <a:rPr lang="en-US" sz="1200" dirty="0" smtClean="0"/>
              <a:t>-Describe your product or service -- Its function or purpose</a:t>
            </a:r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2895600"/>
            <a:ext cx="319029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_____________________________________________</a:t>
            </a:r>
          </a:p>
          <a:p>
            <a:r>
              <a:rPr lang="en-US" sz="1000" dirty="0" smtClean="0"/>
              <a:t>_____________________________________________</a:t>
            </a:r>
          </a:p>
          <a:p>
            <a:r>
              <a:rPr lang="en-US" sz="1000" dirty="0" smtClean="0"/>
              <a:t>_____________________________________________</a:t>
            </a:r>
            <a:endParaRPr lang="en-US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3048000" y="2895600"/>
            <a:ext cx="307007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_____________________________________________</a:t>
            </a:r>
          </a:p>
          <a:p>
            <a:r>
              <a:rPr lang="en-US" sz="1000" dirty="0" smtClean="0"/>
              <a:t>_____________________________________________</a:t>
            </a:r>
          </a:p>
          <a:p>
            <a:r>
              <a:rPr lang="en-US" sz="1000" dirty="0" smtClean="0"/>
              <a:t>_____________________________________________</a:t>
            </a:r>
            <a:endParaRPr lang="en-US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6073929" y="2895600"/>
            <a:ext cx="307007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_____________________________________________</a:t>
            </a:r>
          </a:p>
          <a:p>
            <a:r>
              <a:rPr lang="en-US" sz="1000" dirty="0" smtClean="0"/>
              <a:t>_____________________________________________</a:t>
            </a:r>
          </a:p>
          <a:p>
            <a:r>
              <a:rPr lang="en-US" sz="1000" dirty="0" smtClean="0"/>
              <a:t>_____________________________________________</a:t>
            </a:r>
            <a:endParaRPr lang="en-US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6304002"/>
            <a:ext cx="307007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_____________________________________________</a:t>
            </a:r>
          </a:p>
          <a:p>
            <a:r>
              <a:rPr lang="en-US" sz="1000" dirty="0" smtClean="0"/>
              <a:t>_____________________________________________</a:t>
            </a:r>
          </a:p>
          <a:p>
            <a:r>
              <a:rPr lang="en-US" sz="1000" dirty="0" smtClean="0"/>
              <a:t>_____________________________________________</a:t>
            </a:r>
            <a:endParaRPr lang="en-US" sz="1000" dirty="0"/>
          </a:p>
        </p:txBody>
      </p:sp>
      <p:sp>
        <p:nvSpPr>
          <p:cNvPr id="12" name="TextBox 11"/>
          <p:cNvSpPr txBox="1"/>
          <p:nvPr/>
        </p:nvSpPr>
        <p:spPr>
          <a:xfrm>
            <a:off x="3048000" y="6304002"/>
            <a:ext cx="307007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_____________________________________________</a:t>
            </a:r>
          </a:p>
          <a:p>
            <a:r>
              <a:rPr lang="en-US" sz="1000" dirty="0" smtClean="0"/>
              <a:t>_____________________________________________</a:t>
            </a:r>
          </a:p>
          <a:p>
            <a:r>
              <a:rPr lang="en-US" sz="1000" dirty="0" smtClean="0"/>
              <a:t>_____________________________________________</a:t>
            </a:r>
            <a:endParaRPr lang="en-US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6073929" y="6304002"/>
            <a:ext cx="307007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_____________________________________________</a:t>
            </a:r>
          </a:p>
          <a:p>
            <a:r>
              <a:rPr lang="en-US" sz="1000" dirty="0" smtClean="0"/>
              <a:t>_____________________________________________</a:t>
            </a:r>
          </a:p>
          <a:p>
            <a:r>
              <a:rPr lang="en-US" sz="1000" dirty="0" smtClean="0"/>
              <a:t>_____________________________________________</a:t>
            </a:r>
            <a:endParaRPr lang="en-US" sz="1000" dirty="0"/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3048000" cy="289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 smtClean="0"/>
              <a:t>1-Product  </a:t>
            </a:r>
            <a:r>
              <a:rPr lang="en-US" sz="1200" dirty="0"/>
              <a:t>or Service Slide #1: </a:t>
            </a:r>
          </a:p>
          <a:p>
            <a:endParaRPr lang="en-US" sz="1200" dirty="0"/>
          </a:p>
          <a:p>
            <a:r>
              <a:rPr lang="en-US" sz="1200" dirty="0"/>
              <a:t>-Show a picture or drawing of your good or </a:t>
            </a:r>
            <a:r>
              <a:rPr lang="en-US" sz="1200" dirty="0" smtClean="0"/>
              <a:t>service</a:t>
            </a:r>
          </a:p>
          <a:p>
            <a:endParaRPr lang="en-US" sz="1200" dirty="0"/>
          </a:p>
          <a:p>
            <a:r>
              <a:rPr lang="en-US" sz="1200" dirty="0">
                <a:solidFill>
                  <a:schemeClr val="tx1"/>
                </a:solidFill>
              </a:rPr>
              <a:t>-Name it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</p:txBody>
      </p:sp>
      <p:sp>
        <p:nvSpPr>
          <p:cNvPr id="14" name="Rectangle 13"/>
          <p:cNvSpPr/>
          <p:nvPr/>
        </p:nvSpPr>
        <p:spPr>
          <a:xfrm>
            <a:off x="0" y="3429000"/>
            <a:ext cx="3048000" cy="2895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048000" y="3429000"/>
            <a:ext cx="3048000" cy="2895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096000" y="3429000"/>
            <a:ext cx="3048000" cy="2895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429000"/>
            <a:ext cx="3048000" cy="2895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0" y="3429000"/>
            <a:ext cx="3048000" cy="2895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0" y="3429000"/>
            <a:ext cx="3048000" cy="2895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2895600"/>
            <a:ext cx="307007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_____________________________________________</a:t>
            </a:r>
          </a:p>
          <a:p>
            <a:r>
              <a:rPr lang="en-US" sz="1000" dirty="0" smtClean="0"/>
              <a:t>_____________________________________________</a:t>
            </a:r>
          </a:p>
          <a:p>
            <a:r>
              <a:rPr lang="en-US" sz="1000" dirty="0" smtClean="0"/>
              <a:t>_____________________________________________</a:t>
            </a:r>
            <a:endParaRPr lang="en-US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3048000" y="2895600"/>
            <a:ext cx="307007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_____________________________________________</a:t>
            </a:r>
          </a:p>
          <a:p>
            <a:r>
              <a:rPr lang="en-US" sz="1000" dirty="0" smtClean="0"/>
              <a:t>_____________________________________________</a:t>
            </a:r>
          </a:p>
          <a:p>
            <a:r>
              <a:rPr lang="en-US" sz="1000" dirty="0" smtClean="0"/>
              <a:t>_____________________________________________</a:t>
            </a:r>
            <a:endParaRPr lang="en-US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6073929" y="2895600"/>
            <a:ext cx="307007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_____________________________________________</a:t>
            </a:r>
          </a:p>
          <a:p>
            <a:r>
              <a:rPr lang="en-US" sz="1000" dirty="0" smtClean="0"/>
              <a:t>_____________________________________________</a:t>
            </a:r>
          </a:p>
          <a:p>
            <a:r>
              <a:rPr lang="en-US" sz="1000" dirty="0" smtClean="0"/>
              <a:t>_____________________________________________</a:t>
            </a:r>
            <a:endParaRPr lang="en-US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6304002"/>
            <a:ext cx="307007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_____________________________________________</a:t>
            </a:r>
          </a:p>
          <a:p>
            <a:r>
              <a:rPr lang="en-US" sz="1000" dirty="0" smtClean="0"/>
              <a:t>_____________________________________________</a:t>
            </a:r>
          </a:p>
          <a:p>
            <a:r>
              <a:rPr lang="en-US" sz="1000" dirty="0" smtClean="0"/>
              <a:t>_____________________________________________</a:t>
            </a:r>
            <a:endParaRPr lang="en-US" sz="1000" dirty="0"/>
          </a:p>
        </p:txBody>
      </p:sp>
      <p:sp>
        <p:nvSpPr>
          <p:cNvPr id="12" name="TextBox 11"/>
          <p:cNvSpPr txBox="1"/>
          <p:nvPr/>
        </p:nvSpPr>
        <p:spPr>
          <a:xfrm>
            <a:off x="3048000" y="6304002"/>
            <a:ext cx="307007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_____________________________________________</a:t>
            </a:r>
          </a:p>
          <a:p>
            <a:r>
              <a:rPr lang="en-US" sz="1000" dirty="0" smtClean="0"/>
              <a:t>_____________________________________________</a:t>
            </a:r>
          </a:p>
          <a:p>
            <a:r>
              <a:rPr lang="en-US" sz="1000" dirty="0" smtClean="0"/>
              <a:t>_____________________________________________</a:t>
            </a:r>
            <a:endParaRPr lang="en-US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6073929" y="6304002"/>
            <a:ext cx="307007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_____________________________________________</a:t>
            </a:r>
          </a:p>
          <a:p>
            <a:r>
              <a:rPr lang="en-US" sz="1000" dirty="0" smtClean="0"/>
              <a:t>_____________________________________________</a:t>
            </a:r>
          </a:p>
          <a:p>
            <a:r>
              <a:rPr lang="en-US" sz="1000" dirty="0" smtClean="0"/>
              <a:t>_____________________________________________</a:t>
            </a:r>
            <a:endParaRPr lang="en-US" sz="1000" dirty="0"/>
          </a:p>
        </p:txBody>
      </p:sp>
      <p:sp>
        <p:nvSpPr>
          <p:cNvPr id="15" name="Rectangle 14"/>
          <p:cNvSpPr/>
          <p:nvPr/>
        </p:nvSpPr>
        <p:spPr>
          <a:xfrm>
            <a:off x="-34636" y="0"/>
            <a:ext cx="3048000" cy="289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 smtClean="0"/>
              <a:t>4-Product </a:t>
            </a:r>
            <a:r>
              <a:rPr lang="en-US" sz="1200" dirty="0"/>
              <a:t>or Service Slide </a:t>
            </a:r>
            <a:r>
              <a:rPr lang="en-US" sz="1200" dirty="0" smtClean="0"/>
              <a:t>#3:</a:t>
            </a:r>
            <a:endParaRPr lang="en-US" sz="1200" dirty="0"/>
          </a:p>
          <a:p>
            <a:endParaRPr lang="en-US" sz="1200" dirty="0"/>
          </a:p>
          <a:p>
            <a:r>
              <a:rPr lang="en-US" sz="1200" dirty="0"/>
              <a:t>-Describe your product or </a:t>
            </a:r>
            <a:r>
              <a:rPr lang="en-US" sz="1200" dirty="0" smtClean="0"/>
              <a:t>service:</a:t>
            </a:r>
            <a:endParaRPr lang="en-US" sz="1200" dirty="0"/>
          </a:p>
          <a:p>
            <a:endParaRPr lang="en-US" sz="1200" dirty="0"/>
          </a:p>
          <a:p>
            <a:r>
              <a:rPr lang="en-US" sz="1200" dirty="0"/>
              <a:t>-Its quality</a:t>
            </a:r>
          </a:p>
          <a:p>
            <a:endParaRPr lang="en-US" sz="1200" dirty="0"/>
          </a:p>
          <a:p>
            <a:r>
              <a:rPr lang="en-US" sz="1200" dirty="0"/>
              <a:t>-Its price</a:t>
            </a:r>
          </a:p>
          <a:p>
            <a:endParaRPr lang="en-US" sz="1200" dirty="0"/>
          </a:p>
          <a:p>
            <a:r>
              <a:rPr lang="en-US" sz="1200" dirty="0"/>
              <a:t>-Other information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048000" y="0"/>
            <a:ext cx="3048000" cy="289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 smtClean="0"/>
              <a:t>5-The </a:t>
            </a:r>
            <a:r>
              <a:rPr lang="en-US" sz="1200" dirty="0"/>
              <a:t>Advertisement slide:</a:t>
            </a:r>
          </a:p>
          <a:p>
            <a:endParaRPr lang="en-US" sz="1200" dirty="0"/>
          </a:p>
          <a:p>
            <a:r>
              <a:rPr lang="en-US" sz="1200" dirty="0"/>
              <a:t>-Create an ad with pathos (emotional appeal), logos (logical appeal) or, ethos (ethical appeal) to sell your </a:t>
            </a:r>
            <a:r>
              <a:rPr lang="en-US" sz="1200" dirty="0" smtClean="0"/>
              <a:t>product</a:t>
            </a:r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</p:txBody>
      </p:sp>
      <p:sp>
        <p:nvSpPr>
          <p:cNvPr id="17" name="Rectangle 16"/>
          <p:cNvSpPr/>
          <p:nvPr/>
        </p:nvSpPr>
        <p:spPr>
          <a:xfrm>
            <a:off x="6118071" y="0"/>
            <a:ext cx="3048000" cy="289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r>
              <a:rPr lang="en-US" sz="1200" dirty="0" smtClean="0"/>
              <a:t> </a:t>
            </a:r>
          </a:p>
          <a:p>
            <a:endParaRPr lang="en-US" sz="1200" dirty="0" smtClean="0"/>
          </a:p>
          <a:p>
            <a:r>
              <a:rPr lang="en-US" sz="1200" dirty="0" smtClean="0"/>
              <a:t> </a:t>
            </a:r>
          </a:p>
          <a:p>
            <a:endParaRPr lang="en-US" sz="1200" dirty="0"/>
          </a:p>
        </p:txBody>
      </p:sp>
      <p:sp>
        <p:nvSpPr>
          <p:cNvPr id="2" name="TextBox 1"/>
          <p:cNvSpPr txBox="1"/>
          <p:nvPr/>
        </p:nvSpPr>
        <p:spPr>
          <a:xfrm>
            <a:off x="6341907" y="457200"/>
            <a:ext cx="24210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6- Logo Prototype</a:t>
            </a:r>
          </a:p>
          <a:p>
            <a:endParaRPr lang="en-US" sz="1200" dirty="0"/>
          </a:p>
          <a:p>
            <a:r>
              <a:rPr lang="en-US" sz="1200" dirty="0" smtClean="0"/>
              <a:t>-Create an image that you would use as your logo and could be used as an </a:t>
            </a:r>
            <a:r>
              <a:rPr lang="en-US" sz="1200" smtClean="0"/>
              <a:t>app image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30747</TotalTime>
  <Words>211</Words>
  <Application>Microsoft Office PowerPoint</Application>
  <PresentationFormat>On-screen Show (4:3)</PresentationFormat>
  <Paragraphs>98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Population</dc:title>
  <dc:creator>Kirk White</dc:creator>
  <cp:lastModifiedBy>Kirk White</cp:lastModifiedBy>
  <cp:revision>26</cp:revision>
  <cp:lastPrinted>2018-04-23T16:57:54Z</cp:lastPrinted>
  <dcterms:created xsi:type="dcterms:W3CDTF">2006-08-16T00:00:00Z</dcterms:created>
  <dcterms:modified xsi:type="dcterms:W3CDTF">2018-04-27T14:01:07Z</dcterms:modified>
</cp:coreProperties>
</file>