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3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4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4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2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9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3557-BA49-40DD-B0C9-1EEE5CA98C5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756B-524E-4BB7-BDF4-EFC3EDF84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9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10" Type="http://schemas.openxmlformats.org/officeDocument/2006/relationships/image" Target="../media/image16.gif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7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6.wdp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38.jpeg"/><Relationship Id="rId4" Type="http://schemas.openxmlformats.org/officeDocument/2006/relationships/image" Target="../media/image35.jpeg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8/Miss_R_dam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"/>
            <a:ext cx="5204013" cy="26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TG1HytFDv6iG8H1mML9M996LV5pBO7hYXCQKRVTALsUKWXYg3H:www.theorganicprepper.ca/wp-content/uploads/2013/05/cotton-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15" y="0"/>
            <a:ext cx="406923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QHKc4ZyFMi1J7DB7hFNvT1dOtn8y64nseYZltle5q4CrkgIcP_:www.riverlorian.com/TN%2520River%252014-mile%252045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2" y="2402001"/>
            <a:ext cx="4427220" cy="209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4143" y="-965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-5911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2510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2" name="Picture 8" descr="http://ucanr.edu/blogs/losangelesagriculture/blogfiles/62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36" y="2971800"/>
            <a:ext cx="408553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22712" y="29901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4" name="Picture 10" descr="http://t2.gstatic.com/images?q=tbn:ANd9GcQXi1c9y68jhpYinRgBwvHGyo8uUyNHpuFBlpJxx_qvPogfsSjb2w:strausnews.files.wordpress.com/2011/04/debate-round-hill-rd-barn-sm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460454"/>
            <a:ext cx="4517656" cy="23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81918" y="47187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2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2.gstatic.com/images?q=tbn:ANd9GcT-NzpYqySo45pOTcmjzR_fFv6jk3MvkG0ZAfJYbZq8xX3YyKh5:cache.desktopnexus.com/thumbnails/23093-big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36623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4200" y="35052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4" name="Picture 4" descr="http://rlv.zcache.com/vintage_pittsburgh_1800s_postcard-r0a293a626b954fa990343010ed7e5553_vgbaq_8byvr_5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25922" r="-2112" b="11717"/>
          <a:stretch/>
        </p:blipFill>
        <p:spPr bwMode="auto">
          <a:xfrm>
            <a:off x="457200" y="636270"/>
            <a:ext cx="4600575" cy="28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62037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6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RJXK8AQipvIhNIvCkckcPtdxAGVq6bzQgY9fmi0BlN4hKfufZzKQ:2.bp.blogspot.com/-20cZvSCLCPI/UaqpLcFIYDI/AAAAAAABfZI/p-etPQBYe7E/s1600/7%2BWilliam%2BRussell%2BBirch%2B%28English%2Bartist,%2B1755-1834%29%2BSouth%2BEast%2BCorner%2Bof%2BThird%2Band%2BMarket%2BStreets,%2BPhiladelphia.%2BCity%2Bof%2BPhiladelphia%2Bin%2Bthe%2BState%2Bof%2BPennsylvania,%2BNorth%2BAmerica,%2Bas%2Bit%2Bappeared%2Bin%2Bthe%2BYear%2B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5730"/>
            <a:ext cx="455968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00" y="1707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92163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59808" y="3505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3" name="Picture 5" descr="http://t1.gstatic.com/images?q=tbn:ANd9GcRlbQxDEs9VHvsdy2iPUfzMYe_FW4zIJGHdqY36N6KOWmq9QOZu:www.mediastorehouse.com/image/new-england-textile-factory-1800s_58859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533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5" name="Picture 7" descr="http://upload.wikimedia.org/wikipedia/commons/8/80/Scene_from_Factory_Bo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4405"/>
            <a:ext cx="3848099" cy="34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33185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3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2.gstatic.com/images?q=tbn:ANd9GcSK7_zAHLi3Mw_6sRg9uxgaUb-eLO0lGIeimCgLA8mDo98TRh5T:www.millcitymuseum.org/sites/millcitymuseum.org/files/images/wheat%2520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59"/>
            <a:ext cx="4086698" cy="27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2184" y="1524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8" name="Picture 6" descr="http://t2.gstatic.com/images?q=tbn:ANd9GcSL4pyQ1tzaUeV1hFAWNscdKgUiQAnQ2sYNrWRLyks0SbhgtQG6:news.cahnrs.wsu.edu/files/2010/03/styger-f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5719"/>
            <a:ext cx="4397508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22709" y="35367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80" name="Picture 8" descr="http://www.library.uni.edu/sites/default/files/speccoll/images/classrooms1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74" y="1796740"/>
            <a:ext cx="3461826" cy="27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19508" y="219390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</a:p>
        </p:txBody>
      </p:sp>
      <p:pic>
        <p:nvPicPr>
          <p:cNvPr id="3082" name="Picture 10" descr="http://t2.gstatic.com/images?q=tbn:ANd9GcQytD2Hy1GGMHSK2pKhvPp0JyGsFxPBkRYLMzeQXrSWVf_6QXHRdA:www.doak.ws/ShipPaintingGordonGra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79069"/>
            <a:ext cx="2971800" cy="222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66099" y="272840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</a:p>
        </p:txBody>
      </p:sp>
      <p:pic>
        <p:nvPicPr>
          <p:cNvPr id="3084" name="Picture 12" descr="http://t3.gstatic.com/images?q=tbn:ANd9GcTESr_Mc5W4lI6hJm-8M4e1un-EMXibDiYyS2P3WM8ohbpvo8nc-A:www.charleslipson.com/Images/Iron-forg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5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48" y="3366384"/>
            <a:ext cx="3210848" cy="311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62183" y="361455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86" name="Picture 14" descr="http://t1.gstatic.com/images?q=tbn:ANd9GcQs7P9DJ21MED5MMjpwXrb-B88ioI-R9HEt9xI_eIkLkC1o4PpIVw:4.bp.blogspot.com/_473nrD5vEv8/TGUnkHkwJmI/AAAAAAAACzw/-qE3-Xg323s/s1600/brooklyn-new-yor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35" y="4705052"/>
            <a:ext cx="3072765" cy="22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79318" y="43434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88" name="Picture 16" descr="http://www.nyhistory.org/seneca/sv264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64" y="4520034"/>
            <a:ext cx="3476872" cy="23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04419" y="451556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165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3.gstatic.com/images?q=tbn:ANd9GcSrNI9MlPfQlZIq8s9febafsWkJePopC593yhOufdya7z8gZ1oH:4.bp.blogspot.com/-6-J2MLrXR5E/TvO893kJpWI/AAAAAAAAALM/1gEnkWSLbuc/s1600/SmallFarmhou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136"/>
            <a:ext cx="4572000" cy="32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41082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0" name="Picture 4" descr="http://t3.gstatic.com/images?q=tbn:ANd9GcSIk0QOC3JSCQtkYKnngDR-X212PvMVt8Z4GmxgpJ8dw2WhxpVLUQ:kansashumanities.org/v2/wp-content/uploads/2012/12/farm-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5136"/>
            <a:ext cx="4419600" cy="33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3396" y="17323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2" name="Picture 6" descr="http://t0.gstatic.com/images?q=tbn:ANd9GcS8fXLmH33dz9ZGoDXW5r2Hu57Ue991JwfT8kohMiNIm5WXa8T3:amhistory.si.edu/onthewater/assets/graphic/full/1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2636"/>
            <a:ext cx="7772399" cy="34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8284" y="327213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3.gstatic.com/images?q=tbn:ANd9GcSA4RDOQO831hk-ZVbhoiJVneziVLliyL8vS6rYP1Wz4IYPrQhhUw:alignment2012.com/Doc-edited-final_files/image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152399"/>
            <a:ext cx="4010169" cy="26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524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8" name="Picture 4" descr="http://t1.gstatic.com/images?q=tbn:ANd9GcQ_ytk1KGw845RHtCcP9yXKzrt9gca2Qs437dFWBcE78XLKx8MhFQ:downloads.xdesktopwallpapers.com/wp-content/uploads/2011/10-1/Small-River-In-Ju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77" y="152400"/>
            <a:ext cx="427030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2352" y="29402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50" name="Picture 6" descr="http://t1.gstatic.com/images?q=tbn:ANd9GcTLLluWi5eicNVN_RkKNVMenQ73XP0t7C-DRvcx1p45t8aMhe7y6g:freebigpictures.com/wp-content/uploads/2009/09/forest-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" y="3163460"/>
            <a:ext cx="4268985" cy="28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316346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52" name="Picture 8" descr="http://t2.gstatic.com/images?q=tbn:ANd9GcTiJHjDxXGuSbkU3PTaZQSDbzFHejQD08l1_rTiRiIDDNYMJEMx2g:upload.wikimedia.org/wikipedia/commons/0/0c/Ohio_river_painting_HRoe_2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34" y="1752600"/>
            <a:ext cx="4169397" cy="23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5900" y="204682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54" name="Picture 10" descr="http://t2.gstatic.com/images?q=tbn:ANd9GcRbkcw1r8RWh00OrpJyhE-g8un1jZ4Sja0WewjZClMB5BBKmfwOtg:northfamilyfarm.com/_Media/pano_med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01" y="3671271"/>
            <a:ext cx="5263056" cy="31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58961" y="41299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268" y="638377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That’s snow on the ground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285420" y="6545580"/>
            <a:ext cx="52778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eyewitnesstohistory.com/images/plant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5" y="171984"/>
            <a:ext cx="4529622" cy="30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865" y="204400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8" name="Picture 8" descr="http://t1.gstatic.com/images?q=tbn:ANd9GcQJK9syUNtBWgFFyap4t0QohGC_Ii78e1lC7tSyCH5rNXM835m4:thumbs.dreamstime.com/z/tobacco-leaves-hanging-drying-rural-barn-harvested-racks-sunlight-farm-334854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528"/>
            <a:ext cx="3962400" cy="31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4349" y="205920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30" name="Picture 10" descr="http://t2.gstatic.com/images?q=tbn:ANd9GcT3Z1z4tsmsKp-nAznsf9U64zLI6ix-LkApp-E1q1SN7SqwQkmUnw:redslime.typepad.com/.a/6a00e551f28d3c8834019b0341370b970d-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" y="3209290"/>
            <a:ext cx="3380161" cy="335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345421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32" name="Picture 12" descr="http://t2.gstatic.com/images?q=tbn:ANd9GcTGhw8qp1ZhY399rpD6POAPpECF_eraDAAZawVFHf5H8OCrhds4Yw:images.fineartamerica.com/images-medium-large/1-cotton-gin-1793-grang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07" y="3276600"/>
            <a:ext cx="2862134" cy="33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199" y="3500377"/>
            <a:ext cx="8867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28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34" name="Picture 14" descr="http://4.bp.blogspot.com/-mAvMTL-KwzI/UGIs8Vk89vI/AAAAAAAAAEA/fUiQHWWqHvY/s1600/paulson066+3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/>
          <a:stretch/>
        </p:blipFill>
        <p:spPr bwMode="auto">
          <a:xfrm>
            <a:off x="6199230" y="3276601"/>
            <a:ext cx="29333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0400" y="3630275"/>
            <a:ext cx="8867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</a:t>
            </a: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1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3.gstatic.com/images?q=tbn:ANd9GcSHFX0vVG4rSEPetEkghbHI9m34fwNgqV-DVVl7OkjxCsOtN95r:upload.wikimedia.org/wikipedia/commons/0/03/SteamboatBenCampbel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76199"/>
            <a:ext cx="4465320" cy="30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61369" y="4572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2" name="Picture 4" descr="http://t0.gstatic.com/images?q=tbn:ANd9GcTyswEiJCPdI3Klr2Zh1DWZOsbn9qRzKFyMIbFDWDAyR7tPMwHf8Q:library.sc.edu/blogs/academy/files/2011/08/Picture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78" y="95248"/>
            <a:ext cx="4195284" cy="302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38209" y="2286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4" name="Picture 6" descr="http://t3.gstatic.com/images?q=tbn:ANd9GcQwb8QCq2hOOCpi3qVck5JhlroadYh5vUj3bveK9i-el5LVysep_Q:lifea2z.net/wp-content/uploads/2013/12/country-roa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4" y="3276600"/>
            <a:ext cx="4580325" cy="33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1828" y="32766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6" name="Picture 8" descr="http://t2.gstatic.com/images?q=tbn:ANd9GcQtBfkOIn0femSj42U3gc_uZTx01jN8K6-eshBSx0_FTjHGN9yRYw:mshistorynow.mdah.state.ms.us/images/58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1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98" y="3140633"/>
            <a:ext cx="4333401" cy="34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3048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8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1.gstatic.com/images?q=tbn:ANd9GcSqIvXS4c4PRyt5_aiVThZispzl-g8-SJHV7ULD3Swh7F0UrBNn:upload.wikimedia.org/wikipedia/commons/b/b3/Thornhill_Plantation_House_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599"/>
            <a:ext cx="4114441" cy="27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381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6" name="Picture 4" descr="http://t2.gstatic.com/images?q=tbn:ANd9GcSHYAFSjqCpdJkbcLBCf9FBy1AirOBdDvb3U2DlLWxEpoqPUMsQ:freepages.genealogy.rootsweb.ancestry.com/%7Eelkridge/History_files/10%2520early%2520farm%2520home11%2520%282%2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7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274"/>
            <a:ext cx="3733800" cy="292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86609" y="21543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35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8" name="Picture 6" descr="http://t0.gstatic.com/images?q=tbn:ANd9GcRKTQRA-EhgXxMtuXOC2Nlw2rAyNYf1UCKw0CQnyxIlbGDDcFidHw:farm5.staticflickr.com/4040/4415507472_9a6dc229f1_z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3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8" y="3077710"/>
            <a:ext cx="3006605" cy="34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1220" y="301305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36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200" name="Picture 8" descr="http://t2.gstatic.com/images?q=tbn:ANd9GcTfskCu9O73XZY99IksWqAJkO1v-WpUO9vwgs2qgSs4OJp-R3I9lQ:1.bp.blogspot.com/-2WUdf56uL5U/TosknjVxTSI/AAAAAAAAAN0/lPa6NQC7gNU/s1600/slave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88844"/>
            <a:ext cx="2590800" cy="33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15391" y="3429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202" name="Picture 10" descr="http://t1.gstatic.com/images?q=tbn:ANd9GcTnnmfsXjjMgqeh6gk_N_BnssH3JkkJVgmkjmehCpc3KjDeCMX9:abolition.e2bn.org/library/0711/0000/0066/plantation1a_360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3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3420"/>
            <a:ext cx="3013228" cy="34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48600" y="3429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38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8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1.gstatic.com/images?q=tbn:ANd9GcRfkZjh7hgt8akhyv_1oLUIgLdi2meTrdyMp-ESqNfLNIU5-BCm:www.harpguitars.net/knutsen_images/steamboat_geo_e_sta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9041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6096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39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20" name="Picture 4" descr="http://t3.gstatic.com/images?q=tbn:ANd9GcRFaJt2-yKldjHVZWTG4QkMMqBO-tCfHHKzjUXCc3_QTiIOTILsSQ:upload.wikimedia.org/wikipedia/commons/9/94/Ohio_Ca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3613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38906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22" name="Picture 6" descr="http://t1.gstatic.com/images?q=tbn:ANd9GcQODR7ftWcmowiz4fEVnvgPthryXTcc1mO0GQt2XvSNuKaYewNvQQ:floridamemory.com/blog/wp-content/uploads/2013/05/railroa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6621"/>
            <a:ext cx="4301090" cy="29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34200" y="2935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24" name="Picture 8" descr="http://t3.gstatic.com/images?q=tbn:ANd9GcTfOo_J5IDdc6fyP6qPSwTfUmRjJAfENdhYnoAsq-UfLNF-CZ-5:imgc.artprintimages.com/images/art-print/wagon-train-on-the-national-road-early-1800s_i-G-30-3031-5BVBF00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25" y="3505200"/>
            <a:ext cx="4267675" cy="31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0" y="597146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6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49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aisd</dc:creator>
  <cp:lastModifiedBy>Kirk White</cp:lastModifiedBy>
  <cp:revision>25</cp:revision>
  <cp:lastPrinted>2014-02-27T18:32:54Z</cp:lastPrinted>
  <dcterms:created xsi:type="dcterms:W3CDTF">2014-02-27T13:23:57Z</dcterms:created>
  <dcterms:modified xsi:type="dcterms:W3CDTF">2017-01-25T17:52:30Z</dcterms:modified>
</cp:coreProperties>
</file>