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7" r:id="rId4"/>
    <p:sldId id="264" r:id="rId5"/>
    <p:sldId id="258" r:id="rId6"/>
    <p:sldId id="265" r:id="rId7"/>
    <p:sldId id="262" r:id="rId8"/>
    <p:sldId id="266" r:id="rId9"/>
    <p:sldId id="259" r:id="rId10"/>
    <p:sldId id="267" r:id="rId11"/>
    <p:sldId id="261" r:id="rId12"/>
    <p:sldId id="26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7" t="1786" r="8991" b="1786"/>
          <a:stretch/>
        </p:blipFill>
        <p:spPr bwMode="auto">
          <a:xfrm>
            <a:off x="34290" y="-1"/>
            <a:ext cx="9109710" cy="608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8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49580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9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ivilwarliterature.com/listofillustrations/090568p0568w7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6" t="3711" r="5172" b="3792"/>
          <a:stretch/>
        </p:blipFill>
        <p:spPr bwMode="auto">
          <a:xfrm rot="16200000">
            <a:off x="1507473" y="-1503659"/>
            <a:ext cx="5943600" cy="89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97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8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49580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7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8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49580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9906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Blacks being whipped and forced to work; and sold off into slavery on the left side;</a:t>
            </a:r>
          </a:p>
          <a:p>
            <a:endParaRPr lang="en-US" dirty="0" smtClean="0"/>
          </a:p>
          <a:p>
            <a:r>
              <a:rPr lang="en-US" dirty="0" smtClean="0"/>
              <a:t>Blacks living in town, probably free on the right side;</a:t>
            </a:r>
          </a:p>
          <a:p>
            <a:endParaRPr lang="en-US" dirty="0" smtClean="0"/>
          </a:p>
          <a:p>
            <a:r>
              <a:rPr lang="en-US" dirty="0" smtClean="0"/>
              <a:t>An African American family at home in the middle;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President Lincoln at the bottom</a:t>
            </a:r>
          </a:p>
          <a:p>
            <a:endParaRPr lang="en-US" dirty="0" smtClean="0"/>
          </a:p>
          <a:p>
            <a:r>
              <a:rPr lang="en-US" dirty="0" smtClean="0"/>
              <a:t>The word Emancipation at the top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09801" y="49530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Freedom with the 13</a:t>
            </a:r>
            <a:r>
              <a:rPr lang="en-US" baseline="30000" dirty="0" smtClean="0"/>
              <a:t>th</a:t>
            </a:r>
            <a:r>
              <a:rPr lang="en-US" dirty="0" smtClean="0"/>
              <a:t> Amendment for blacks is a good thing and allows them to get out of the terrible condition of slavery, and President Lincoln and the Republicans take credit for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8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34552" y="1280046"/>
            <a:ext cx="6847764" cy="430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19819" y="1033815"/>
            <a:ext cx="684776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8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9038" y="2225849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599" y="3733800"/>
            <a:ext cx="88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38" y="5410200"/>
            <a:ext cx="1469263" cy="49381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52400" y="3581400"/>
            <a:ext cx="8991600" cy="5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70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9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7002" y="-1314568"/>
            <a:ext cx="6535391" cy="92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03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8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49580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5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ints.encore-editions.com/500/0/the-fifteenth-amendment-and-its-results-drawn-by-g-f-kah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275320" cy="688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1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8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49580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1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610600" cy="679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2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111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Texan - Mexican Cultural Differences Picture Analysis</dc:title>
  <dc:creator>Kirk White</dc:creator>
  <cp:lastModifiedBy>Kirk White</cp:lastModifiedBy>
  <cp:revision>14</cp:revision>
  <cp:lastPrinted>2015-03-10T15:21:56Z</cp:lastPrinted>
  <dcterms:created xsi:type="dcterms:W3CDTF">2006-08-16T00:00:00Z</dcterms:created>
  <dcterms:modified xsi:type="dcterms:W3CDTF">2017-04-25T16:49:31Z</dcterms:modified>
</cp:coreProperties>
</file>