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5D297-F2D0-4E87-8E19-2FBA6C310061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40573-2B6C-424C-A555-6B3B18C7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40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40573-2B6C-424C-A555-6B3B18C731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39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EC1-54D7-4A94-862E-CEAC1964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EC1-54D7-4A94-862E-CEAC1964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9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EC1-54D7-4A94-862E-CEAC1964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48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7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05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1249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47700"/>
            <a:ext cx="59944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47700"/>
            <a:ext cx="59944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01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32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38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78693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247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EC1-54D7-4A94-862E-CEAC1964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391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3884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294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38"/>
            <a:ext cx="3048000" cy="59356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74638"/>
            <a:ext cx="8940800" cy="5935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26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659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00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46683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47700"/>
            <a:ext cx="59944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47700"/>
            <a:ext cx="59944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931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428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565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258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EC1-54D7-4A94-862E-CEAC1964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682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36488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33546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239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38"/>
            <a:ext cx="3048000" cy="59356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74638"/>
            <a:ext cx="8940800" cy="5935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117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59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893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32495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47700"/>
            <a:ext cx="59944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47700"/>
            <a:ext cx="59944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895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320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98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EC1-54D7-4A94-862E-CEAC1964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989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44094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16312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68502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969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38"/>
            <a:ext cx="3048000" cy="59356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74638"/>
            <a:ext cx="8940800" cy="5935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48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EC1-54D7-4A94-862E-CEAC1964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3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EC1-54D7-4A94-862E-CEAC1964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0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EC1-54D7-4A94-862E-CEAC1964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8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EC1-54D7-4A94-862E-CEAC1964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6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EC1-54D7-4A94-862E-CEAC1964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1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4EEC1-54D7-4A94-862E-CEAC19645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7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47700"/>
            <a:ext cx="12192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522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47700"/>
            <a:ext cx="12192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148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47700"/>
            <a:ext cx="12192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628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video" Target="file:///C:\Documents%20and%20Settings\amiller\Application%20Data\Microsoft\Media%20Catalog\Downloaded%20Clips\cl91\j0362858.jpg" TargetMode="External"/><Relationship Id="rId1" Type="http://schemas.openxmlformats.org/officeDocument/2006/relationships/video" Target="file:///C:\Documents%20and%20Settings\amiller\Application%20Data\Microsoft\Media%20Catalog\Downloaded%20Clips\cl91\j0362638.jpg" TargetMode="Externa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Thirteen American Colonies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U.S. History  --  Mr. White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EC1-54D7-4A94-862E-CEAC196457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36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>
            <p:ph type="ctrTitle"/>
          </p:nvPr>
        </p:nvSpPr>
        <p:spPr bwMode="auto">
          <a:xfrm>
            <a:off x="5486400" y="457200"/>
            <a:ext cx="5181600" cy="28956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600">
                <a:latin typeface="Poornut" pitchFamily="2" charset="0"/>
              </a:rPr>
              <a:t>The American Colonies grow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86400" y="3657600"/>
            <a:ext cx="5181600" cy="2743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bg1"/>
                </a:solidFill>
              </a:rPr>
              <a:t>Between 1607 and 1775 an estimated 690,000 Europeans &amp; 278,000 Africans came to live in the colonies.</a:t>
            </a:r>
          </a:p>
        </p:txBody>
      </p:sp>
      <p:pic>
        <p:nvPicPr>
          <p:cNvPr id="193540" name="Picture 4" descr="13colon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457200"/>
            <a:ext cx="3459163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9551" y="5553670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63093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935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935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 animBg="1"/>
      <p:bldP spid="1935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524000" y="0"/>
            <a:ext cx="9144000" cy="838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sz="5400" b="1" dirty="0">
                <a:solidFill>
                  <a:schemeClr val="tx1"/>
                </a:solidFill>
                <a:latin typeface="Poornut" pitchFamily="2" charset="0"/>
              </a:rPr>
              <a:t>New England Colonies</a:t>
            </a:r>
            <a:r>
              <a:rPr lang="en-US" altLang="en-US" sz="5400" dirty="0">
                <a:solidFill>
                  <a:schemeClr val="tx1"/>
                </a:solidFill>
                <a:latin typeface="Poornut" pitchFamily="2" charset="0"/>
              </a:rPr>
              <a:t>: </a:t>
            </a:r>
            <a:br>
              <a:rPr lang="en-US" altLang="en-US" sz="5400" dirty="0">
                <a:solidFill>
                  <a:schemeClr val="tx1"/>
                </a:solidFill>
                <a:latin typeface="Poornut" pitchFamily="2" charset="0"/>
              </a:rPr>
            </a:br>
            <a:r>
              <a:rPr lang="en-US" altLang="en-US" sz="5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·</a:t>
            </a:r>
            <a:r>
              <a:rPr lang="en-US" altLang="en-US" sz="5400" b="1" dirty="0" smtClean="0">
                <a:solidFill>
                  <a:srgbClr val="FFFF00"/>
                </a:solidFill>
                <a:latin typeface="Poornut" pitchFamily="2" charset="0"/>
              </a:rPr>
              <a:t>Massachusetts</a:t>
            </a:r>
            <a:r>
              <a:rPr lang="en-US" altLang="en-US" sz="5400" b="1" dirty="0">
                <a:solidFill>
                  <a:srgbClr val="FFFF00"/>
                </a:solidFill>
                <a:latin typeface="Poornut" pitchFamily="2" charset="0"/>
              </a:rPr>
              <a:t>, New Hampshire, </a:t>
            </a:r>
            <a:br>
              <a:rPr lang="en-US" altLang="en-US" sz="5400" b="1" dirty="0">
                <a:solidFill>
                  <a:srgbClr val="FFFF00"/>
                </a:solidFill>
                <a:latin typeface="Poornut" pitchFamily="2" charset="0"/>
              </a:rPr>
            </a:br>
            <a:r>
              <a:rPr lang="en-US" altLang="en-US" sz="5400" b="1" dirty="0">
                <a:solidFill>
                  <a:srgbClr val="FFFF00"/>
                </a:solidFill>
                <a:latin typeface="Poornut" pitchFamily="2" charset="0"/>
              </a:rPr>
              <a:t>Rhode Island, Connecticut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6700" y="2590800"/>
            <a:ext cx="9144000" cy="39624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z="2800" b="1"/>
              <a:t>Made up of small towns that were well-organized with a church in the center. The religion was primarily Puritan Christianity.</a:t>
            </a:r>
          </a:p>
          <a:p>
            <a:pPr eaLnBrk="1" hangingPunct="1">
              <a:buFontTx/>
              <a:buChar char="•"/>
            </a:pPr>
            <a:r>
              <a:rPr lang="en-US" altLang="en-US" sz="2800" b="1"/>
              <a:t>The soil was hard and rocky, and the winters were long.</a:t>
            </a:r>
          </a:p>
          <a:p>
            <a:pPr eaLnBrk="1" hangingPunct="1">
              <a:buFontTx/>
              <a:buChar char="•"/>
            </a:pPr>
            <a:r>
              <a:rPr lang="en-US" altLang="en-US" sz="2800" b="1"/>
              <a:t>Subsistence farming (just enough to survive) was common.</a:t>
            </a:r>
          </a:p>
          <a:p>
            <a:pPr eaLnBrk="1" hangingPunct="1">
              <a:buFontTx/>
              <a:buChar char="•"/>
            </a:pPr>
            <a:r>
              <a:rPr lang="en-US" altLang="en-US" sz="2800" b="1"/>
              <a:t>The primary industries were fishing, timber, shipbuilding, whaling, and merchant trade.</a:t>
            </a:r>
          </a:p>
        </p:txBody>
      </p:sp>
      <p:sp>
        <p:nvSpPr>
          <p:cNvPr id="2" name="Rectangle 1"/>
          <p:cNvSpPr/>
          <p:nvPr/>
        </p:nvSpPr>
        <p:spPr>
          <a:xfrm>
            <a:off x="211962" y="5505819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10417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 animBg="1"/>
      <p:bldP spid="1976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524000" y="0"/>
            <a:ext cx="9144000" cy="838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sz="6600" dirty="0">
                <a:solidFill>
                  <a:schemeClr val="tx1"/>
                </a:solidFill>
                <a:latin typeface="Poornut" pitchFamily="2" charset="0"/>
              </a:rPr>
              <a:t>Middle Colonies: </a:t>
            </a:r>
            <a:r>
              <a:rPr lang="en-US" altLang="en-US" sz="6600" dirty="0" smtClean="0">
                <a:solidFill>
                  <a:schemeClr val="tx1"/>
                </a:solidFill>
                <a:latin typeface="Poornut" pitchFamily="2" charset="0"/>
              </a:rPr>
              <a:t/>
            </a:r>
            <a:br>
              <a:rPr lang="en-US" altLang="en-US" sz="6600" dirty="0" smtClean="0">
                <a:solidFill>
                  <a:schemeClr val="tx1"/>
                </a:solidFill>
                <a:latin typeface="Poornut" pitchFamily="2" charset="0"/>
              </a:rPr>
            </a:br>
            <a:r>
              <a:rPr lang="en-US" altLang="en-US" sz="6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·</a:t>
            </a:r>
            <a:r>
              <a:rPr lang="en-US" altLang="en-US" sz="4800" b="1" dirty="0" smtClean="0">
                <a:solidFill>
                  <a:srgbClr val="FFFF00"/>
                </a:solidFill>
                <a:latin typeface="Poornut" pitchFamily="2" charset="0"/>
              </a:rPr>
              <a:t>New </a:t>
            </a:r>
            <a:r>
              <a:rPr lang="en-US" altLang="en-US" sz="4800" b="1" dirty="0">
                <a:solidFill>
                  <a:srgbClr val="FFFF00"/>
                </a:solidFill>
                <a:latin typeface="Poornut" pitchFamily="2" charset="0"/>
              </a:rPr>
              <a:t>York, New Jersey, Pennsylvania, Delaware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2726"/>
            <a:ext cx="9144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dirty="0" smtClean="0"/>
              <a:t>More fertile soil than New England. Also milder winters. Main crops were </a:t>
            </a:r>
            <a:r>
              <a:rPr lang="en-US" altLang="en-US" u="sng" dirty="0" smtClean="0"/>
              <a:t>grains</a:t>
            </a:r>
            <a:r>
              <a:rPr lang="en-US" altLang="en-US" dirty="0" smtClean="0"/>
              <a:t> such as wheat, rye, and barley (aka the </a:t>
            </a:r>
            <a:r>
              <a:rPr lang="en-US" altLang="en-US" b="1" u="sng" dirty="0" smtClean="0"/>
              <a:t>breadbasket colonies</a:t>
            </a:r>
            <a:r>
              <a:rPr lang="en-US" altLang="en-US" dirty="0" smtClean="0"/>
              <a:t>), also grew crops of fruits and vegetables.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dirty="0" smtClean="0"/>
              <a:t>Many industries along with skilled labor like carpentry and iron works.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dirty="0" smtClean="0"/>
              <a:t>100,000 German immigrants settled in Pennsylvania.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dirty="0" smtClean="0"/>
              <a:t>Different groups brought </a:t>
            </a:r>
            <a:r>
              <a:rPr lang="en-US" altLang="en-US" b="1" u="sng" dirty="0" smtClean="0"/>
              <a:t>diversity</a:t>
            </a:r>
            <a:r>
              <a:rPr lang="en-US" altLang="en-US" dirty="0" smtClean="0"/>
              <a:t> to the middle colonies. Different religions existed here.</a:t>
            </a:r>
          </a:p>
        </p:txBody>
      </p:sp>
      <p:sp>
        <p:nvSpPr>
          <p:cNvPr id="2" name="Rectangle 1"/>
          <p:cNvSpPr/>
          <p:nvPr/>
        </p:nvSpPr>
        <p:spPr>
          <a:xfrm>
            <a:off x="224817" y="5505819"/>
            <a:ext cx="8514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00321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1966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524000" y="1"/>
            <a:ext cx="9144000" cy="752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sz="6000" b="1" dirty="0">
                <a:solidFill>
                  <a:schemeClr val="tx1"/>
                </a:solidFill>
                <a:latin typeface="Poornut" pitchFamily="2" charset="0"/>
              </a:rPr>
              <a:t>Southern Colonies:</a:t>
            </a:r>
            <a:r>
              <a:rPr lang="en-US" altLang="en-US" sz="2800" b="1" dirty="0">
                <a:solidFill>
                  <a:schemeClr val="tx1"/>
                </a:solidFill>
                <a:latin typeface="Poornut" pitchFamily="2" charset="0"/>
              </a:rPr>
              <a:t> </a:t>
            </a:r>
            <a:br>
              <a:rPr lang="en-US" altLang="en-US" sz="2800" b="1" dirty="0">
                <a:solidFill>
                  <a:schemeClr val="tx1"/>
                </a:solidFill>
                <a:latin typeface="Poornut" pitchFamily="2" charset="0"/>
              </a:rPr>
            </a:br>
            <a:r>
              <a:rPr lang="en-US" alt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·</a:t>
            </a:r>
            <a:r>
              <a:rPr lang="en-US" altLang="en-US" sz="5400" b="1" dirty="0" smtClean="0">
                <a:solidFill>
                  <a:srgbClr val="FFFF00"/>
                </a:solidFill>
                <a:latin typeface="Poornut" pitchFamily="2" charset="0"/>
              </a:rPr>
              <a:t>Maryland</a:t>
            </a:r>
            <a:r>
              <a:rPr lang="en-US" altLang="en-US" sz="5400" b="1" dirty="0">
                <a:solidFill>
                  <a:srgbClr val="FFFF00"/>
                </a:solidFill>
                <a:latin typeface="Poornut" pitchFamily="2" charset="0"/>
              </a:rPr>
              <a:t>, Virginia, North Carolina, </a:t>
            </a:r>
            <a:br>
              <a:rPr lang="en-US" altLang="en-US" sz="5400" b="1" dirty="0">
                <a:solidFill>
                  <a:srgbClr val="FFFF00"/>
                </a:solidFill>
                <a:latin typeface="Poornut" pitchFamily="2" charset="0"/>
              </a:rPr>
            </a:br>
            <a:r>
              <a:rPr lang="en-US" altLang="en-US" sz="5400" b="1" dirty="0">
                <a:solidFill>
                  <a:srgbClr val="FFFF00"/>
                </a:solidFill>
                <a:latin typeface="Poornut" pitchFamily="2" charset="0"/>
              </a:rPr>
              <a:t>South Carolina, Georgia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667000"/>
            <a:ext cx="91440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z="2800"/>
              <a:t>Rich soil and warm, rainy climate leads to farming and little or no industry.</a:t>
            </a:r>
          </a:p>
          <a:p>
            <a:pPr eaLnBrk="1" hangingPunct="1">
              <a:buFontTx/>
              <a:buChar char="•"/>
            </a:pPr>
            <a:r>
              <a:rPr lang="en-US" altLang="en-US" sz="2800"/>
              <a:t>Tobacco, rice, and indigo were the main cash crops. Slaves became necessary. </a:t>
            </a:r>
          </a:p>
          <a:p>
            <a:pPr eaLnBrk="1" hangingPunct="1">
              <a:buFontTx/>
              <a:buChar char="•"/>
            </a:pPr>
            <a:r>
              <a:rPr lang="en-US" altLang="en-US" sz="2800"/>
              <a:t>Large farms with </a:t>
            </a:r>
            <a:r>
              <a:rPr lang="en-US" altLang="en-US" sz="2800" b="1" u="sng"/>
              <a:t>slave labor</a:t>
            </a:r>
            <a:r>
              <a:rPr lang="en-US" altLang="en-US" sz="2800"/>
              <a:t> led to a </a:t>
            </a:r>
            <a:r>
              <a:rPr lang="en-US" altLang="en-US" sz="2800" b="1" u="sng"/>
              <a:t>plantation economy</a:t>
            </a:r>
            <a:r>
              <a:rPr lang="en-US" altLang="en-US" sz="2800" b="1"/>
              <a:t>.</a:t>
            </a:r>
          </a:p>
          <a:p>
            <a:pPr eaLnBrk="1" hangingPunct="1">
              <a:buFontTx/>
              <a:buChar char="•"/>
            </a:pPr>
            <a:r>
              <a:rPr lang="en-US" altLang="en-US" sz="2800"/>
              <a:t>Maryland, founded by Lord Baltimore, became a colony where Catholics could settle.</a:t>
            </a:r>
          </a:p>
          <a:p>
            <a:pPr eaLnBrk="1" hangingPunct="1">
              <a:buFontTx/>
              <a:buChar char="•"/>
            </a:pPr>
            <a:r>
              <a:rPr lang="en-US" altLang="en-US" sz="2800"/>
              <a:t>Many members of the Church of England (Anglicans</a:t>
            </a:r>
            <a:r>
              <a:rPr lang="en-US" altLang="en-US" sz="2400"/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266553" y="5110034"/>
            <a:ext cx="877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2850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 animBg="1"/>
      <p:bldP spid="1986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5486400" y="304800"/>
            <a:ext cx="518160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i="0">
                <a:solidFill>
                  <a:srgbClr val="000000"/>
                </a:solidFill>
                <a:cs typeface="Times New Roman" panose="02020603050405020304" pitchFamily="18" charset="0"/>
              </a:rPr>
              <a:t>1630 – </a:t>
            </a:r>
            <a:r>
              <a:rPr lang="en-US" altLang="en-US" sz="3200" i="0">
                <a:solidFill>
                  <a:srgbClr val="000000"/>
                </a:solidFill>
                <a:cs typeface="Times New Roman" panose="02020603050405020304" pitchFamily="18" charset="0"/>
              </a:rPr>
              <a:t>the Puritans land in Massachusetts and start the city of Boston.</a:t>
            </a:r>
            <a:r>
              <a:rPr lang="en-US" altLang="en-US" sz="4000" i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</a:t>
            </a:r>
          </a:p>
        </p:txBody>
      </p:sp>
      <p:pic>
        <p:nvPicPr>
          <p:cNvPr id="84997" name="Picture 5" descr="purita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09600"/>
            <a:ext cx="3886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5486400" y="1981200"/>
            <a:ext cx="47244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0" i="0">
                <a:solidFill>
                  <a:srgbClr val="FFFF00"/>
                </a:solidFill>
              </a:rPr>
              <a:t>Massachusetts becomes the 2</a:t>
            </a:r>
            <a:r>
              <a:rPr lang="en-US" altLang="en-US" sz="3600" b="0" i="0" baseline="30000">
                <a:solidFill>
                  <a:srgbClr val="FFFF00"/>
                </a:solidFill>
              </a:rPr>
              <a:t>nd</a:t>
            </a:r>
            <a:r>
              <a:rPr lang="en-US" altLang="en-US" sz="3600" b="0" i="0">
                <a:solidFill>
                  <a:srgbClr val="FFFF00"/>
                </a:solidFill>
              </a:rPr>
              <a:t> English colony in North America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5486400" y="3721101"/>
            <a:ext cx="51816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Famous events: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>
                <a:solidFill>
                  <a:srgbClr val="000000"/>
                </a:solidFill>
              </a:rPr>
              <a:t>The Salem Witch Trials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 sz="2800">
                <a:solidFill>
                  <a:srgbClr val="000000"/>
                </a:solidFill>
              </a:rPr>
              <a:t>Fundamental Orders of Connecticut</a:t>
            </a:r>
            <a:r>
              <a:rPr lang="en-US" altLang="en-US">
                <a:solidFill>
                  <a:srgbClr val="000000"/>
                </a:solidFill>
              </a:rPr>
              <a:t>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  -the first written constitution in the colonies!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>
                <a:solidFill>
                  <a:srgbClr val="000000"/>
                </a:solidFill>
              </a:rPr>
              <a:t> King Phillip’s War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>
                <a:solidFill>
                  <a:srgbClr val="000000"/>
                </a:solidFill>
              </a:rPr>
              <a:t> Anne Hutchinson</a:t>
            </a:r>
          </a:p>
        </p:txBody>
      </p:sp>
      <p:sp>
        <p:nvSpPr>
          <p:cNvPr id="2" name="Rectangle 1"/>
          <p:cNvSpPr/>
          <p:nvPr/>
        </p:nvSpPr>
        <p:spPr>
          <a:xfrm>
            <a:off x="412381" y="5587705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289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4572000" y="1"/>
            <a:ext cx="60960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i="0">
                <a:solidFill>
                  <a:srgbClr val="000000"/>
                </a:solidFill>
                <a:cs typeface="Times New Roman" panose="02020603050405020304" pitchFamily="18" charset="0"/>
              </a:rPr>
              <a:t>1634 – the colony of </a:t>
            </a:r>
            <a:r>
              <a:rPr lang="en-US" altLang="en-US" sz="4400" i="0">
                <a:solidFill>
                  <a:srgbClr val="FFFF00"/>
                </a:solidFill>
                <a:cs typeface="Times New Roman" panose="02020603050405020304" pitchFamily="18" charset="0"/>
              </a:rPr>
              <a:t>Maryland</a:t>
            </a:r>
            <a:r>
              <a:rPr lang="en-US" altLang="en-US" sz="4400" i="0">
                <a:solidFill>
                  <a:srgbClr val="000000"/>
                </a:solidFill>
                <a:cs typeface="Times New Roman" panose="02020603050405020304" pitchFamily="18" charset="0"/>
              </a:rPr>
              <a:t> is started by Lord Baltimore as a safe place for Catholics. 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1612900" y="4516438"/>
            <a:ext cx="497897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i="0" dirty="0">
                <a:solidFill>
                  <a:srgbClr val="000000"/>
                </a:solidFill>
                <a:cs typeface="Times New Roman" panose="02020603050405020304" pitchFamily="18" charset="0"/>
              </a:rPr>
              <a:t>1636 - Roger Williams starts </a:t>
            </a:r>
            <a:r>
              <a:rPr lang="en-US" altLang="en-US" sz="2800" i="0" dirty="0">
                <a:solidFill>
                  <a:srgbClr val="FFFF00"/>
                </a:solidFill>
                <a:cs typeface="Times New Roman" panose="02020603050405020304" pitchFamily="18" charset="0"/>
              </a:rPr>
              <a:t>Rhode </a:t>
            </a:r>
            <a:r>
              <a:rPr lang="en-US" altLang="en-US" sz="2800" i="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Island </a:t>
            </a:r>
            <a:r>
              <a:rPr lang="en-US" altLang="en-US" sz="2800" i="0" dirty="0" smtClean="0">
                <a:cs typeface="Times New Roman" panose="02020603050405020304" pitchFamily="18" charset="0"/>
              </a:rPr>
              <a:t>and it becomes a place with more religious toleration</a:t>
            </a:r>
            <a:r>
              <a:rPr lang="en-US" altLang="en-US" sz="2800" i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endParaRPr lang="en-US" altLang="en-US" sz="2800" i="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86020" name="Picture 4" descr="Lord Balti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22226"/>
            <a:ext cx="2946400" cy="454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21" name="Picture 5" descr="Roger William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348" y="3048000"/>
            <a:ext cx="4876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6846" y="5539291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722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  <p:bldP spid="8601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663700" y="257176"/>
            <a:ext cx="90043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i="0">
                <a:solidFill>
                  <a:srgbClr val="000000"/>
                </a:solidFill>
                <a:cs typeface="Times New Roman" panose="02020603050405020304" pitchFamily="18" charset="0"/>
              </a:rPr>
              <a:t>1664 - The Dutch New Netherlands colony becomes the English colony </a:t>
            </a:r>
            <a:r>
              <a:rPr lang="en-US" altLang="en-US" sz="3600" i="0" u="sng">
                <a:solidFill>
                  <a:srgbClr val="FFFF00"/>
                </a:solidFill>
                <a:cs typeface="Times New Roman" panose="02020603050405020304" pitchFamily="18" charset="0"/>
              </a:rPr>
              <a:t>New York.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5486400" y="1828801"/>
            <a:ext cx="48006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i="0">
                <a:solidFill>
                  <a:srgbClr val="000000"/>
                </a:solidFill>
                <a:cs typeface="Times New Roman" panose="02020603050405020304" pitchFamily="18" charset="0"/>
              </a:rPr>
              <a:t>1681 - </a:t>
            </a:r>
            <a:r>
              <a:rPr lang="en-US" altLang="en-US" sz="4600" i="0" u="sng">
                <a:solidFill>
                  <a:srgbClr val="000000"/>
                </a:solidFill>
                <a:cs typeface="Times New Roman" panose="02020603050405020304" pitchFamily="18" charset="0"/>
              </a:rPr>
              <a:t>Pennsylvania </a:t>
            </a:r>
            <a:r>
              <a:rPr lang="en-US" altLang="en-US" sz="4000" i="0">
                <a:solidFill>
                  <a:srgbClr val="000000"/>
                </a:solidFill>
                <a:cs typeface="Times New Roman" panose="02020603050405020304" pitchFamily="18" charset="0"/>
              </a:rPr>
              <a:t>is founded by William Penn, a Quaker.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1828800" y="5334000"/>
            <a:ext cx="84582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600" i="0">
                <a:solidFill>
                  <a:srgbClr val="000000"/>
                </a:solidFill>
              </a:rPr>
              <a:t>The Quakers were a religious group that believed in equal rights for women, religious toleration, and non-violence. They were also the first anti-slavery society in America.</a:t>
            </a:r>
          </a:p>
        </p:txBody>
      </p:sp>
      <p:pic>
        <p:nvPicPr>
          <p:cNvPr id="11269" name="Picture 5" descr="W. Penn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47800"/>
            <a:ext cx="3276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6971" y="5513685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175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utoUpdateAnimBg="0"/>
      <p:bldP spid="870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8"/>
          <p:cNvSpPr txBox="1">
            <a:spLocks noChangeArrowheads="1"/>
          </p:cNvSpPr>
          <p:nvPr/>
        </p:nvSpPr>
        <p:spPr bwMode="auto">
          <a:xfrm>
            <a:off x="1524000" y="304800"/>
            <a:ext cx="89154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i="0">
                <a:solidFill>
                  <a:srgbClr val="000000"/>
                </a:solidFill>
              </a:rPr>
              <a:t>1732</a:t>
            </a:r>
            <a:r>
              <a:rPr lang="en-US" altLang="en-US" sz="4000" i="0">
                <a:solidFill>
                  <a:srgbClr val="000000"/>
                </a:solidFill>
              </a:rPr>
              <a:t>- </a:t>
            </a:r>
            <a:r>
              <a:rPr lang="en-US" altLang="en-US" sz="4000" i="0">
                <a:solidFill>
                  <a:srgbClr val="FFFF00"/>
                </a:solidFill>
              </a:rPr>
              <a:t>Georgia</a:t>
            </a:r>
            <a:r>
              <a:rPr lang="en-US" altLang="en-US" sz="3600" i="0">
                <a:solidFill>
                  <a:srgbClr val="000000"/>
                </a:solidFill>
              </a:rPr>
              <a:t>, started by James Oglethorpe as a refuge for debtors, becomes the last of the 13 original colonies.</a:t>
            </a:r>
            <a:endParaRPr lang="en-US" altLang="en-US" sz="4000" i="0">
              <a:solidFill>
                <a:srgbClr val="000000"/>
              </a:solidFill>
            </a:endParaRPr>
          </a:p>
        </p:txBody>
      </p:sp>
      <p:pic>
        <p:nvPicPr>
          <p:cNvPr id="12291" name="Picture 3" descr="Georgia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438400"/>
            <a:ext cx="5105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76154" y="5477470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889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442" name="j0362638.j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52400"/>
            <a:ext cx="20955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9443" name="j0362858.jpg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487989"/>
            <a:ext cx="2628900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8723313" y="4672013"/>
            <a:ext cx="1600200" cy="2133600"/>
            <a:chOff x="4320" y="1068"/>
            <a:chExt cx="1263" cy="1606"/>
          </a:xfrm>
        </p:grpSpPr>
        <p:grpSp>
          <p:nvGrpSpPr>
            <p:cNvPr id="13320" name="Group 5"/>
            <p:cNvGrpSpPr>
              <a:grpSpLocks/>
            </p:cNvGrpSpPr>
            <p:nvPr/>
          </p:nvGrpSpPr>
          <p:grpSpPr bwMode="auto">
            <a:xfrm>
              <a:off x="4323" y="1068"/>
              <a:ext cx="1260" cy="1606"/>
              <a:chOff x="4323" y="1068"/>
              <a:chExt cx="1260" cy="1606"/>
            </a:xfrm>
          </p:grpSpPr>
          <p:sp>
            <p:nvSpPr>
              <p:cNvPr id="13359" name="Freeform 6"/>
              <p:cNvSpPr>
                <a:spLocks/>
              </p:cNvSpPr>
              <p:nvPr/>
            </p:nvSpPr>
            <p:spPr bwMode="auto">
              <a:xfrm>
                <a:off x="4702" y="1218"/>
                <a:ext cx="98" cy="130"/>
              </a:xfrm>
              <a:custGeom>
                <a:avLst/>
                <a:gdLst>
                  <a:gd name="T0" fmla="*/ 10 w 194"/>
                  <a:gd name="T1" fmla="*/ 0 h 260"/>
                  <a:gd name="T2" fmla="*/ 13 w 194"/>
                  <a:gd name="T3" fmla="*/ 6 h 260"/>
                  <a:gd name="T4" fmla="*/ 9 w 194"/>
                  <a:gd name="T5" fmla="*/ 10 h 260"/>
                  <a:gd name="T6" fmla="*/ 12 w 194"/>
                  <a:gd name="T7" fmla="*/ 11 h 260"/>
                  <a:gd name="T8" fmla="*/ 9 w 194"/>
                  <a:gd name="T9" fmla="*/ 14 h 260"/>
                  <a:gd name="T10" fmla="*/ 6 w 194"/>
                  <a:gd name="T11" fmla="*/ 11 h 260"/>
                  <a:gd name="T12" fmla="*/ 6 w 194"/>
                  <a:gd name="T13" fmla="*/ 16 h 260"/>
                  <a:gd name="T14" fmla="*/ 3 w 194"/>
                  <a:gd name="T15" fmla="*/ 17 h 260"/>
                  <a:gd name="T16" fmla="*/ 0 w 194"/>
                  <a:gd name="T17" fmla="*/ 14 h 260"/>
                  <a:gd name="T18" fmla="*/ 4 w 194"/>
                  <a:gd name="T19" fmla="*/ 13 h 260"/>
                  <a:gd name="T20" fmla="*/ 3 w 194"/>
                  <a:gd name="T21" fmla="*/ 11 h 260"/>
                  <a:gd name="T22" fmla="*/ 1 w 194"/>
                  <a:gd name="T23" fmla="*/ 10 h 260"/>
                  <a:gd name="T24" fmla="*/ 4 w 194"/>
                  <a:gd name="T25" fmla="*/ 6 h 260"/>
                  <a:gd name="T26" fmla="*/ 6 w 194"/>
                  <a:gd name="T27" fmla="*/ 9 h 260"/>
                  <a:gd name="T28" fmla="*/ 10 w 194"/>
                  <a:gd name="T29" fmla="*/ 3 h 260"/>
                  <a:gd name="T30" fmla="*/ 10 w 194"/>
                  <a:gd name="T31" fmla="*/ 0 h 260"/>
                  <a:gd name="T32" fmla="*/ 10 w 194"/>
                  <a:gd name="T33" fmla="*/ 0 h 260"/>
                  <a:gd name="T34" fmla="*/ 10 w 194"/>
                  <a:gd name="T35" fmla="*/ 0 h 26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4"/>
                  <a:gd name="T55" fmla="*/ 0 h 260"/>
                  <a:gd name="T56" fmla="*/ 194 w 194"/>
                  <a:gd name="T57" fmla="*/ 260 h 26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4" h="260">
                    <a:moveTo>
                      <a:pt x="157" y="0"/>
                    </a:moveTo>
                    <a:lnTo>
                      <a:pt x="194" y="88"/>
                    </a:lnTo>
                    <a:lnTo>
                      <a:pt x="129" y="152"/>
                    </a:lnTo>
                    <a:lnTo>
                      <a:pt x="184" y="170"/>
                    </a:lnTo>
                    <a:lnTo>
                      <a:pt x="132" y="210"/>
                    </a:lnTo>
                    <a:lnTo>
                      <a:pt x="92" y="167"/>
                    </a:lnTo>
                    <a:lnTo>
                      <a:pt x="86" y="248"/>
                    </a:lnTo>
                    <a:lnTo>
                      <a:pt x="42" y="260"/>
                    </a:lnTo>
                    <a:lnTo>
                      <a:pt x="0" y="213"/>
                    </a:lnTo>
                    <a:lnTo>
                      <a:pt x="55" y="206"/>
                    </a:lnTo>
                    <a:lnTo>
                      <a:pt x="38" y="163"/>
                    </a:lnTo>
                    <a:lnTo>
                      <a:pt x="11" y="149"/>
                    </a:lnTo>
                    <a:lnTo>
                      <a:pt x="55" y="88"/>
                    </a:lnTo>
                    <a:lnTo>
                      <a:pt x="81" y="137"/>
                    </a:lnTo>
                    <a:lnTo>
                      <a:pt x="145" y="48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60" name="Freeform 7"/>
              <p:cNvSpPr>
                <a:spLocks/>
              </p:cNvSpPr>
              <p:nvPr/>
            </p:nvSpPr>
            <p:spPr bwMode="auto">
              <a:xfrm>
                <a:off x="4683" y="1356"/>
                <a:ext cx="37" cy="94"/>
              </a:xfrm>
              <a:custGeom>
                <a:avLst/>
                <a:gdLst>
                  <a:gd name="T0" fmla="*/ 2 w 74"/>
                  <a:gd name="T1" fmla="*/ 0 h 189"/>
                  <a:gd name="T2" fmla="*/ 5 w 74"/>
                  <a:gd name="T3" fmla="*/ 1 h 189"/>
                  <a:gd name="T4" fmla="*/ 2 w 74"/>
                  <a:gd name="T5" fmla="*/ 5 h 189"/>
                  <a:gd name="T6" fmla="*/ 3 w 74"/>
                  <a:gd name="T7" fmla="*/ 11 h 189"/>
                  <a:gd name="T8" fmla="*/ 1 w 74"/>
                  <a:gd name="T9" fmla="*/ 11 h 189"/>
                  <a:gd name="T10" fmla="*/ 0 w 74"/>
                  <a:gd name="T11" fmla="*/ 4 h 189"/>
                  <a:gd name="T12" fmla="*/ 3 w 74"/>
                  <a:gd name="T13" fmla="*/ 2 h 189"/>
                  <a:gd name="T14" fmla="*/ 2 w 74"/>
                  <a:gd name="T15" fmla="*/ 0 h 189"/>
                  <a:gd name="T16" fmla="*/ 2 w 74"/>
                  <a:gd name="T17" fmla="*/ 0 h 189"/>
                  <a:gd name="T18" fmla="*/ 2 w 74"/>
                  <a:gd name="T19" fmla="*/ 0 h 18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4"/>
                  <a:gd name="T31" fmla="*/ 0 h 189"/>
                  <a:gd name="T32" fmla="*/ 74 w 74"/>
                  <a:gd name="T33" fmla="*/ 189 h 18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4" h="189">
                    <a:moveTo>
                      <a:pt x="22" y="0"/>
                    </a:moveTo>
                    <a:lnTo>
                      <a:pt x="74" y="27"/>
                    </a:lnTo>
                    <a:lnTo>
                      <a:pt x="27" y="82"/>
                    </a:lnTo>
                    <a:lnTo>
                      <a:pt x="47" y="189"/>
                    </a:lnTo>
                    <a:lnTo>
                      <a:pt x="7" y="176"/>
                    </a:lnTo>
                    <a:lnTo>
                      <a:pt x="0" y="71"/>
                    </a:lnTo>
                    <a:lnTo>
                      <a:pt x="33" y="36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61" name="Freeform 8"/>
              <p:cNvSpPr>
                <a:spLocks/>
              </p:cNvSpPr>
              <p:nvPr/>
            </p:nvSpPr>
            <p:spPr bwMode="auto">
              <a:xfrm>
                <a:off x="4737" y="1358"/>
                <a:ext cx="93" cy="115"/>
              </a:xfrm>
              <a:custGeom>
                <a:avLst/>
                <a:gdLst>
                  <a:gd name="T0" fmla="*/ 6 w 185"/>
                  <a:gd name="T1" fmla="*/ 0 h 230"/>
                  <a:gd name="T2" fmla="*/ 5 w 185"/>
                  <a:gd name="T3" fmla="*/ 5 h 230"/>
                  <a:gd name="T4" fmla="*/ 3 w 185"/>
                  <a:gd name="T5" fmla="*/ 3 h 230"/>
                  <a:gd name="T6" fmla="*/ 0 w 185"/>
                  <a:gd name="T7" fmla="*/ 6 h 230"/>
                  <a:gd name="T8" fmla="*/ 5 w 185"/>
                  <a:gd name="T9" fmla="*/ 7 h 230"/>
                  <a:gd name="T10" fmla="*/ 3 w 185"/>
                  <a:gd name="T11" fmla="*/ 10 h 230"/>
                  <a:gd name="T12" fmla="*/ 10 w 185"/>
                  <a:gd name="T13" fmla="*/ 11 h 230"/>
                  <a:gd name="T14" fmla="*/ 7 w 185"/>
                  <a:gd name="T15" fmla="*/ 15 h 230"/>
                  <a:gd name="T16" fmla="*/ 12 w 185"/>
                  <a:gd name="T17" fmla="*/ 11 h 230"/>
                  <a:gd name="T18" fmla="*/ 12 w 185"/>
                  <a:gd name="T19" fmla="*/ 10 h 230"/>
                  <a:gd name="T20" fmla="*/ 8 w 185"/>
                  <a:gd name="T21" fmla="*/ 8 h 230"/>
                  <a:gd name="T22" fmla="*/ 8 w 185"/>
                  <a:gd name="T23" fmla="*/ 3 h 230"/>
                  <a:gd name="T24" fmla="*/ 6 w 185"/>
                  <a:gd name="T25" fmla="*/ 0 h 230"/>
                  <a:gd name="T26" fmla="*/ 6 w 185"/>
                  <a:gd name="T27" fmla="*/ 0 h 230"/>
                  <a:gd name="T28" fmla="*/ 6 w 185"/>
                  <a:gd name="T29" fmla="*/ 0 h 23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5"/>
                  <a:gd name="T46" fmla="*/ 0 h 230"/>
                  <a:gd name="T47" fmla="*/ 185 w 185"/>
                  <a:gd name="T48" fmla="*/ 230 h 23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5" h="230">
                    <a:moveTo>
                      <a:pt x="88" y="0"/>
                    </a:moveTo>
                    <a:lnTo>
                      <a:pt x="78" y="69"/>
                    </a:lnTo>
                    <a:lnTo>
                      <a:pt x="33" y="34"/>
                    </a:lnTo>
                    <a:lnTo>
                      <a:pt x="0" y="94"/>
                    </a:lnTo>
                    <a:lnTo>
                      <a:pt x="68" y="108"/>
                    </a:lnTo>
                    <a:lnTo>
                      <a:pt x="44" y="155"/>
                    </a:lnTo>
                    <a:lnTo>
                      <a:pt x="147" y="173"/>
                    </a:lnTo>
                    <a:lnTo>
                      <a:pt x="111" y="230"/>
                    </a:lnTo>
                    <a:lnTo>
                      <a:pt x="185" y="173"/>
                    </a:lnTo>
                    <a:lnTo>
                      <a:pt x="185" y="145"/>
                    </a:lnTo>
                    <a:lnTo>
                      <a:pt x="115" y="116"/>
                    </a:lnTo>
                    <a:lnTo>
                      <a:pt x="123" y="48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62" name="Freeform 9"/>
              <p:cNvSpPr>
                <a:spLocks/>
              </p:cNvSpPr>
              <p:nvPr/>
            </p:nvSpPr>
            <p:spPr bwMode="auto">
              <a:xfrm>
                <a:off x="4749" y="1538"/>
                <a:ext cx="83" cy="72"/>
              </a:xfrm>
              <a:custGeom>
                <a:avLst/>
                <a:gdLst>
                  <a:gd name="T0" fmla="*/ 6 w 166"/>
                  <a:gd name="T1" fmla="*/ 0 h 145"/>
                  <a:gd name="T2" fmla="*/ 6 w 166"/>
                  <a:gd name="T3" fmla="*/ 2 h 145"/>
                  <a:gd name="T4" fmla="*/ 11 w 166"/>
                  <a:gd name="T5" fmla="*/ 3 h 145"/>
                  <a:gd name="T6" fmla="*/ 6 w 166"/>
                  <a:gd name="T7" fmla="*/ 9 h 145"/>
                  <a:gd name="T8" fmla="*/ 0 w 166"/>
                  <a:gd name="T9" fmla="*/ 5 h 145"/>
                  <a:gd name="T10" fmla="*/ 6 w 166"/>
                  <a:gd name="T11" fmla="*/ 6 h 145"/>
                  <a:gd name="T12" fmla="*/ 7 w 166"/>
                  <a:gd name="T13" fmla="*/ 4 h 145"/>
                  <a:gd name="T14" fmla="*/ 4 w 166"/>
                  <a:gd name="T15" fmla="*/ 2 h 145"/>
                  <a:gd name="T16" fmla="*/ 6 w 166"/>
                  <a:gd name="T17" fmla="*/ 0 h 145"/>
                  <a:gd name="T18" fmla="*/ 6 w 166"/>
                  <a:gd name="T19" fmla="*/ 0 h 145"/>
                  <a:gd name="T20" fmla="*/ 6 w 166"/>
                  <a:gd name="T21" fmla="*/ 0 h 14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6"/>
                  <a:gd name="T34" fmla="*/ 0 h 145"/>
                  <a:gd name="T35" fmla="*/ 166 w 166"/>
                  <a:gd name="T36" fmla="*/ 145 h 14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6" h="145">
                    <a:moveTo>
                      <a:pt x="87" y="0"/>
                    </a:moveTo>
                    <a:lnTo>
                      <a:pt x="85" y="33"/>
                    </a:lnTo>
                    <a:lnTo>
                      <a:pt x="166" y="61"/>
                    </a:lnTo>
                    <a:lnTo>
                      <a:pt x="97" y="145"/>
                    </a:lnTo>
                    <a:lnTo>
                      <a:pt x="0" y="87"/>
                    </a:lnTo>
                    <a:lnTo>
                      <a:pt x="87" y="105"/>
                    </a:lnTo>
                    <a:lnTo>
                      <a:pt x="105" y="72"/>
                    </a:lnTo>
                    <a:lnTo>
                      <a:pt x="55" y="4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63" name="Freeform 10"/>
              <p:cNvSpPr>
                <a:spLocks/>
              </p:cNvSpPr>
              <p:nvPr/>
            </p:nvSpPr>
            <p:spPr bwMode="auto">
              <a:xfrm>
                <a:off x="4740" y="1627"/>
                <a:ext cx="79" cy="84"/>
              </a:xfrm>
              <a:custGeom>
                <a:avLst/>
                <a:gdLst>
                  <a:gd name="T0" fmla="*/ 10 w 158"/>
                  <a:gd name="T1" fmla="*/ 0 h 169"/>
                  <a:gd name="T2" fmla="*/ 10 w 158"/>
                  <a:gd name="T3" fmla="*/ 5 h 169"/>
                  <a:gd name="T4" fmla="*/ 7 w 158"/>
                  <a:gd name="T5" fmla="*/ 5 h 169"/>
                  <a:gd name="T6" fmla="*/ 8 w 158"/>
                  <a:gd name="T7" fmla="*/ 9 h 169"/>
                  <a:gd name="T8" fmla="*/ 3 w 158"/>
                  <a:gd name="T9" fmla="*/ 10 h 169"/>
                  <a:gd name="T10" fmla="*/ 5 w 158"/>
                  <a:gd name="T11" fmla="*/ 7 h 169"/>
                  <a:gd name="T12" fmla="*/ 0 w 158"/>
                  <a:gd name="T13" fmla="*/ 7 h 169"/>
                  <a:gd name="T14" fmla="*/ 8 w 158"/>
                  <a:gd name="T15" fmla="*/ 3 h 169"/>
                  <a:gd name="T16" fmla="*/ 10 w 158"/>
                  <a:gd name="T17" fmla="*/ 0 h 169"/>
                  <a:gd name="T18" fmla="*/ 10 w 158"/>
                  <a:gd name="T19" fmla="*/ 0 h 169"/>
                  <a:gd name="T20" fmla="*/ 10 w 158"/>
                  <a:gd name="T21" fmla="*/ 0 h 16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58"/>
                  <a:gd name="T34" fmla="*/ 0 h 169"/>
                  <a:gd name="T35" fmla="*/ 158 w 158"/>
                  <a:gd name="T36" fmla="*/ 169 h 16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58" h="169">
                    <a:moveTo>
                      <a:pt x="149" y="0"/>
                    </a:moveTo>
                    <a:lnTo>
                      <a:pt x="158" y="80"/>
                    </a:lnTo>
                    <a:lnTo>
                      <a:pt x="104" y="93"/>
                    </a:lnTo>
                    <a:lnTo>
                      <a:pt x="119" y="151"/>
                    </a:lnTo>
                    <a:lnTo>
                      <a:pt x="47" y="169"/>
                    </a:lnTo>
                    <a:lnTo>
                      <a:pt x="70" y="115"/>
                    </a:lnTo>
                    <a:lnTo>
                      <a:pt x="0" y="115"/>
                    </a:lnTo>
                    <a:lnTo>
                      <a:pt x="122" y="54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64" name="Freeform 11"/>
              <p:cNvSpPr>
                <a:spLocks/>
              </p:cNvSpPr>
              <p:nvPr/>
            </p:nvSpPr>
            <p:spPr bwMode="auto">
              <a:xfrm>
                <a:off x="4866" y="1700"/>
                <a:ext cx="33" cy="45"/>
              </a:xfrm>
              <a:custGeom>
                <a:avLst/>
                <a:gdLst>
                  <a:gd name="T0" fmla="*/ 1 w 65"/>
                  <a:gd name="T1" fmla="*/ 0 h 91"/>
                  <a:gd name="T2" fmla="*/ 0 w 65"/>
                  <a:gd name="T3" fmla="*/ 5 h 91"/>
                  <a:gd name="T4" fmla="*/ 5 w 65"/>
                  <a:gd name="T5" fmla="*/ 5 h 91"/>
                  <a:gd name="T6" fmla="*/ 1 w 65"/>
                  <a:gd name="T7" fmla="*/ 0 h 91"/>
                  <a:gd name="T8" fmla="*/ 1 w 65"/>
                  <a:gd name="T9" fmla="*/ 0 h 91"/>
                  <a:gd name="T10" fmla="*/ 1 w 65"/>
                  <a:gd name="T11" fmla="*/ 0 h 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5"/>
                  <a:gd name="T19" fmla="*/ 0 h 91"/>
                  <a:gd name="T20" fmla="*/ 65 w 65"/>
                  <a:gd name="T21" fmla="*/ 91 h 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5" h="91">
                    <a:moveTo>
                      <a:pt x="11" y="0"/>
                    </a:moveTo>
                    <a:lnTo>
                      <a:pt x="0" y="91"/>
                    </a:lnTo>
                    <a:lnTo>
                      <a:pt x="65" y="86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65" name="Freeform 12"/>
              <p:cNvSpPr>
                <a:spLocks/>
              </p:cNvSpPr>
              <p:nvPr/>
            </p:nvSpPr>
            <p:spPr bwMode="auto">
              <a:xfrm>
                <a:off x="5057" y="1152"/>
                <a:ext cx="20" cy="25"/>
              </a:xfrm>
              <a:custGeom>
                <a:avLst/>
                <a:gdLst>
                  <a:gd name="T0" fmla="*/ 0 w 40"/>
                  <a:gd name="T1" fmla="*/ 0 h 49"/>
                  <a:gd name="T2" fmla="*/ 3 w 40"/>
                  <a:gd name="T3" fmla="*/ 4 h 49"/>
                  <a:gd name="T4" fmla="*/ 3 w 40"/>
                  <a:gd name="T5" fmla="*/ 2 h 49"/>
                  <a:gd name="T6" fmla="*/ 0 w 40"/>
                  <a:gd name="T7" fmla="*/ 0 h 49"/>
                  <a:gd name="T8" fmla="*/ 0 w 40"/>
                  <a:gd name="T9" fmla="*/ 0 h 49"/>
                  <a:gd name="T10" fmla="*/ 0 w 40"/>
                  <a:gd name="T11" fmla="*/ 0 h 4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"/>
                  <a:gd name="T19" fmla="*/ 0 h 49"/>
                  <a:gd name="T20" fmla="*/ 40 w 40"/>
                  <a:gd name="T21" fmla="*/ 49 h 4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" h="49">
                    <a:moveTo>
                      <a:pt x="0" y="0"/>
                    </a:moveTo>
                    <a:lnTo>
                      <a:pt x="38" y="49"/>
                    </a:lnTo>
                    <a:lnTo>
                      <a:pt x="40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66" name="Freeform 13"/>
              <p:cNvSpPr>
                <a:spLocks/>
              </p:cNvSpPr>
              <p:nvPr/>
            </p:nvSpPr>
            <p:spPr bwMode="auto">
              <a:xfrm>
                <a:off x="5057" y="1116"/>
                <a:ext cx="65" cy="42"/>
              </a:xfrm>
              <a:custGeom>
                <a:avLst/>
                <a:gdLst>
                  <a:gd name="T0" fmla="*/ 1 w 131"/>
                  <a:gd name="T1" fmla="*/ 0 h 84"/>
                  <a:gd name="T2" fmla="*/ 0 w 131"/>
                  <a:gd name="T3" fmla="*/ 4 h 84"/>
                  <a:gd name="T4" fmla="*/ 2 w 131"/>
                  <a:gd name="T5" fmla="*/ 3 h 84"/>
                  <a:gd name="T6" fmla="*/ 2 w 131"/>
                  <a:gd name="T7" fmla="*/ 5 h 84"/>
                  <a:gd name="T8" fmla="*/ 4 w 131"/>
                  <a:gd name="T9" fmla="*/ 4 h 84"/>
                  <a:gd name="T10" fmla="*/ 7 w 131"/>
                  <a:gd name="T11" fmla="*/ 6 h 84"/>
                  <a:gd name="T12" fmla="*/ 8 w 131"/>
                  <a:gd name="T13" fmla="*/ 3 h 84"/>
                  <a:gd name="T14" fmla="*/ 4 w 131"/>
                  <a:gd name="T15" fmla="*/ 3 h 84"/>
                  <a:gd name="T16" fmla="*/ 4 w 131"/>
                  <a:gd name="T17" fmla="*/ 1 h 84"/>
                  <a:gd name="T18" fmla="*/ 1 w 131"/>
                  <a:gd name="T19" fmla="*/ 0 h 84"/>
                  <a:gd name="T20" fmla="*/ 1 w 131"/>
                  <a:gd name="T21" fmla="*/ 0 h 84"/>
                  <a:gd name="T22" fmla="*/ 1 w 131"/>
                  <a:gd name="T23" fmla="*/ 0 h 8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31"/>
                  <a:gd name="T37" fmla="*/ 0 h 84"/>
                  <a:gd name="T38" fmla="*/ 131 w 131"/>
                  <a:gd name="T39" fmla="*/ 84 h 8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31" h="84">
                    <a:moveTo>
                      <a:pt x="23" y="0"/>
                    </a:moveTo>
                    <a:lnTo>
                      <a:pt x="0" y="58"/>
                    </a:lnTo>
                    <a:lnTo>
                      <a:pt x="40" y="41"/>
                    </a:lnTo>
                    <a:lnTo>
                      <a:pt x="35" y="76"/>
                    </a:lnTo>
                    <a:lnTo>
                      <a:pt x="74" y="57"/>
                    </a:lnTo>
                    <a:lnTo>
                      <a:pt x="119" y="84"/>
                    </a:lnTo>
                    <a:lnTo>
                      <a:pt x="131" y="47"/>
                    </a:lnTo>
                    <a:lnTo>
                      <a:pt x="65" y="41"/>
                    </a:lnTo>
                    <a:lnTo>
                      <a:pt x="68" y="6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67" name="Freeform 14"/>
              <p:cNvSpPr>
                <a:spLocks/>
              </p:cNvSpPr>
              <p:nvPr/>
            </p:nvSpPr>
            <p:spPr bwMode="auto">
              <a:xfrm>
                <a:off x="5090" y="1098"/>
                <a:ext cx="12" cy="12"/>
              </a:xfrm>
              <a:custGeom>
                <a:avLst/>
                <a:gdLst>
                  <a:gd name="T0" fmla="*/ 1 w 24"/>
                  <a:gd name="T1" fmla="*/ 0 h 24"/>
                  <a:gd name="T2" fmla="*/ 0 w 24"/>
                  <a:gd name="T3" fmla="*/ 2 h 24"/>
                  <a:gd name="T4" fmla="*/ 2 w 24"/>
                  <a:gd name="T5" fmla="*/ 2 h 24"/>
                  <a:gd name="T6" fmla="*/ 1 w 24"/>
                  <a:gd name="T7" fmla="*/ 0 h 24"/>
                  <a:gd name="T8" fmla="*/ 1 w 24"/>
                  <a:gd name="T9" fmla="*/ 0 h 24"/>
                  <a:gd name="T10" fmla="*/ 1 w 24"/>
                  <a:gd name="T11" fmla="*/ 0 h 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"/>
                  <a:gd name="T19" fmla="*/ 0 h 24"/>
                  <a:gd name="T20" fmla="*/ 24 w 24"/>
                  <a:gd name="T21" fmla="*/ 24 h 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" h="24">
                    <a:moveTo>
                      <a:pt x="3" y="0"/>
                    </a:moveTo>
                    <a:lnTo>
                      <a:pt x="0" y="24"/>
                    </a:lnTo>
                    <a:lnTo>
                      <a:pt x="24" y="1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68" name="Freeform 15"/>
              <p:cNvSpPr>
                <a:spLocks/>
              </p:cNvSpPr>
              <p:nvPr/>
            </p:nvSpPr>
            <p:spPr bwMode="auto">
              <a:xfrm>
                <a:off x="5099" y="1119"/>
                <a:ext cx="17" cy="12"/>
              </a:xfrm>
              <a:custGeom>
                <a:avLst/>
                <a:gdLst>
                  <a:gd name="T0" fmla="*/ 1 w 34"/>
                  <a:gd name="T1" fmla="*/ 0 h 24"/>
                  <a:gd name="T2" fmla="*/ 0 w 34"/>
                  <a:gd name="T3" fmla="*/ 2 h 24"/>
                  <a:gd name="T4" fmla="*/ 3 w 34"/>
                  <a:gd name="T5" fmla="*/ 2 h 24"/>
                  <a:gd name="T6" fmla="*/ 1 w 34"/>
                  <a:gd name="T7" fmla="*/ 0 h 24"/>
                  <a:gd name="T8" fmla="*/ 1 w 34"/>
                  <a:gd name="T9" fmla="*/ 0 h 24"/>
                  <a:gd name="T10" fmla="*/ 1 w 34"/>
                  <a:gd name="T11" fmla="*/ 0 h 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"/>
                  <a:gd name="T19" fmla="*/ 0 h 24"/>
                  <a:gd name="T20" fmla="*/ 34 w 34"/>
                  <a:gd name="T21" fmla="*/ 24 h 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" h="24">
                    <a:moveTo>
                      <a:pt x="14" y="0"/>
                    </a:moveTo>
                    <a:lnTo>
                      <a:pt x="0" y="24"/>
                    </a:lnTo>
                    <a:lnTo>
                      <a:pt x="34" y="23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69" name="Freeform 16"/>
              <p:cNvSpPr>
                <a:spLocks/>
              </p:cNvSpPr>
              <p:nvPr/>
            </p:nvSpPr>
            <p:spPr bwMode="auto">
              <a:xfrm>
                <a:off x="5094" y="1074"/>
                <a:ext cx="11" cy="28"/>
              </a:xfrm>
              <a:custGeom>
                <a:avLst/>
                <a:gdLst>
                  <a:gd name="T0" fmla="*/ 1 w 21"/>
                  <a:gd name="T1" fmla="*/ 0 h 57"/>
                  <a:gd name="T2" fmla="*/ 0 w 21"/>
                  <a:gd name="T3" fmla="*/ 1 h 57"/>
                  <a:gd name="T4" fmla="*/ 2 w 21"/>
                  <a:gd name="T5" fmla="*/ 3 h 57"/>
                  <a:gd name="T6" fmla="*/ 1 w 21"/>
                  <a:gd name="T7" fmla="*/ 0 h 57"/>
                  <a:gd name="T8" fmla="*/ 1 w 21"/>
                  <a:gd name="T9" fmla="*/ 0 h 57"/>
                  <a:gd name="T10" fmla="*/ 1 w 21"/>
                  <a:gd name="T11" fmla="*/ 0 h 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"/>
                  <a:gd name="T19" fmla="*/ 0 h 57"/>
                  <a:gd name="T20" fmla="*/ 21 w 21"/>
                  <a:gd name="T21" fmla="*/ 57 h 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" h="57">
                    <a:moveTo>
                      <a:pt x="10" y="0"/>
                    </a:moveTo>
                    <a:lnTo>
                      <a:pt x="0" y="20"/>
                    </a:lnTo>
                    <a:lnTo>
                      <a:pt x="21" y="57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70" name="Freeform 17"/>
              <p:cNvSpPr>
                <a:spLocks/>
              </p:cNvSpPr>
              <p:nvPr/>
            </p:nvSpPr>
            <p:spPr bwMode="auto">
              <a:xfrm>
                <a:off x="5110" y="1089"/>
                <a:ext cx="8" cy="27"/>
              </a:xfrm>
              <a:custGeom>
                <a:avLst/>
                <a:gdLst>
                  <a:gd name="T0" fmla="*/ 1 w 17"/>
                  <a:gd name="T1" fmla="*/ 0 h 54"/>
                  <a:gd name="T2" fmla="*/ 0 w 17"/>
                  <a:gd name="T3" fmla="*/ 3 h 54"/>
                  <a:gd name="T4" fmla="*/ 0 w 17"/>
                  <a:gd name="T5" fmla="*/ 4 h 54"/>
                  <a:gd name="T6" fmla="*/ 1 w 17"/>
                  <a:gd name="T7" fmla="*/ 0 h 54"/>
                  <a:gd name="T8" fmla="*/ 1 w 17"/>
                  <a:gd name="T9" fmla="*/ 0 h 54"/>
                  <a:gd name="T10" fmla="*/ 1 w 17"/>
                  <a:gd name="T11" fmla="*/ 0 h 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54"/>
                  <a:gd name="T20" fmla="*/ 17 w 17"/>
                  <a:gd name="T21" fmla="*/ 54 h 5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54">
                    <a:moveTo>
                      <a:pt x="17" y="0"/>
                    </a:moveTo>
                    <a:lnTo>
                      <a:pt x="0" y="37"/>
                    </a:lnTo>
                    <a:lnTo>
                      <a:pt x="13" y="54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71" name="Freeform 18"/>
              <p:cNvSpPr>
                <a:spLocks/>
              </p:cNvSpPr>
              <p:nvPr/>
            </p:nvSpPr>
            <p:spPr bwMode="auto">
              <a:xfrm>
                <a:off x="5122" y="1109"/>
                <a:ext cx="14" cy="22"/>
              </a:xfrm>
              <a:custGeom>
                <a:avLst/>
                <a:gdLst>
                  <a:gd name="T0" fmla="*/ 2 w 27"/>
                  <a:gd name="T1" fmla="*/ 0 h 44"/>
                  <a:gd name="T2" fmla="*/ 0 w 27"/>
                  <a:gd name="T3" fmla="*/ 2 h 44"/>
                  <a:gd name="T4" fmla="*/ 1 w 27"/>
                  <a:gd name="T5" fmla="*/ 3 h 44"/>
                  <a:gd name="T6" fmla="*/ 2 w 27"/>
                  <a:gd name="T7" fmla="*/ 2 h 44"/>
                  <a:gd name="T8" fmla="*/ 2 w 27"/>
                  <a:gd name="T9" fmla="*/ 0 h 44"/>
                  <a:gd name="T10" fmla="*/ 2 w 27"/>
                  <a:gd name="T11" fmla="*/ 0 h 44"/>
                  <a:gd name="T12" fmla="*/ 2 w 27"/>
                  <a:gd name="T13" fmla="*/ 0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"/>
                  <a:gd name="T22" fmla="*/ 0 h 44"/>
                  <a:gd name="T23" fmla="*/ 27 w 27"/>
                  <a:gd name="T24" fmla="*/ 44 h 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" h="44">
                    <a:moveTo>
                      <a:pt x="27" y="0"/>
                    </a:moveTo>
                    <a:lnTo>
                      <a:pt x="0" y="21"/>
                    </a:lnTo>
                    <a:lnTo>
                      <a:pt x="7" y="44"/>
                    </a:lnTo>
                    <a:lnTo>
                      <a:pt x="19" y="23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72" name="Freeform 19"/>
              <p:cNvSpPr>
                <a:spLocks/>
              </p:cNvSpPr>
              <p:nvPr/>
            </p:nvSpPr>
            <p:spPr bwMode="auto">
              <a:xfrm>
                <a:off x="5123" y="1082"/>
                <a:ext cx="18" cy="22"/>
              </a:xfrm>
              <a:custGeom>
                <a:avLst/>
                <a:gdLst>
                  <a:gd name="T0" fmla="*/ 0 w 36"/>
                  <a:gd name="T1" fmla="*/ 0 h 42"/>
                  <a:gd name="T2" fmla="*/ 1 w 36"/>
                  <a:gd name="T3" fmla="*/ 3 h 42"/>
                  <a:gd name="T4" fmla="*/ 3 w 36"/>
                  <a:gd name="T5" fmla="*/ 3 h 42"/>
                  <a:gd name="T6" fmla="*/ 0 w 36"/>
                  <a:gd name="T7" fmla="*/ 0 h 42"/>
                  <a:gd name="T8" fmla="*/ 0 w 36"/>
                  <a:gd name="T9" fmla="*/ 0 h 42"/>
                  <a:gd name="T10" fmla="*/ 0 w 36"/>
                  <a:gd name="T11" fmla="*/ 0 h 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42"/>
                  <a:gd name="T20" fmla="*/ 36 w 36"/>
                  <a:gd name="T21" fmla="*/ 42 h 4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42">
                    <a:moveTo>
                      <a:pt x="0" y="0"/>
                    </a:moveTo>
                    <a:lnTo>
                      <a:pt x="4" y="42"/>
                    </a:lnTo>
                    <a:lnTo>
                      <a:pt x="36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73" name="Freeform 20"/>
              <p:cNvSpPr>
                <a:spLocks/>
              </p:cNvSpPr>
              <p:nvPr/>
            </p:nvSpPr>
            <p:spPr bwMode="auto">
              <a:xfrm>
                <a:off x="5132" y="1077"/>
                <a:ext cx="9" cy="11"/>
              </a:xfrm>
              <a:custGeom>
                <a:avLst/>
                <a:gdLst>
                  <a:gd name="T0" fmla="*/ 0 w 18"/>
                  <a:gd name="T1" fmla="*/ 0 h 23"/>
                  <a:gd name="T2" fmla="*/ 1 w 18"/>
                  <a:gd name="T3" fmla="*/ 1 h 23"/>
                  <a:gd name="T4" fmla="*/ 2 w 18"/>
                  <a:gd name="T5" fmla="*/ 1 h 23"/>
                  <a:gd name="T6" fmla="*/ 0 w 18"/>
                  <a:gd name="T7" fmla="*/ 0 h 23"/>
                  <a:gd name="T8" fmla="*/ 0 w 18"/>
                  <a:gd name="T9" fmla="*/ 0 h 23"/>
                  <a:gd name="T10" fmla="*/ 0 w 18"/>
                  <a:gd name="T11" fmla="*/ 0 h 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23"/>
                  <a:gd name="T20" fmla="*/ 18 w 18"/>
                  <a:gd name="T21" fmla="*/ 23 h 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23">
                    <a:moveTo>
                      <a:pt x="0" y="0"/>
                    </a:moveTo>
                    <a:lnTo>
                      <a:pt x="5" y="23"/>
                    </a:lnTo>
                    <a:lnTo>
                      <a:pt x="18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74" name="Freeform 21"/>
              <p:cNvSpPr>
                <a:spLocks/>
              </p:cNvSpPr>
              <p:nvPr/>
            </p:nvSpPr>
            <p:spPr bwMode="auto">
              <a:xfrm>
                <a:off x="5084" y="1154"/>
                <a:ext cx="11" cy="32"/>
              </a:xfrm>
              <a:custGeom>
                <a:avLst/>
                <a:gdLst>
                  <a:gd name="T0" fmla="*/ 2 w 21"/>
                  <a:gd name="T1" fmla="*/ 0 h 64"/>
                  <a:gd name="T2" fmla="*/ 0 w 21"/>
                  <a:gd name="T3" fmla="*/ 3 h 64"/>
                  <a:gd name="T4" fmla="*/ 2 w 21"/>
                  <a:gd name="T5" fmla="*/ 4 h 64"/>
                  <a:gd name="T6" fmla="*/ 2 w 21"/>
                  <a:gd name="T7" fmla="*/ 0 h 64"/>
                  <a:gd name="T8" fmla="*/ 2 w 21"/>
                  <a:gd name="T9" fmla="*/ 0 h 64"/>
                  <a:gd name="T10" fmla="*/ 2 w 21"/>
                  <a:gd name="T11" fmla="*/ 0 h 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"/>
                  <a:gd name="T19" fmla="*/ 0 h 64"/>
                  <a:gd name="T20" fmla="*/ 21 w 21"/>
                  <a:gd name="T21" fmla="*/ 64 h 6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" h="64">
                    <a:moveTo>
                      <a:pt x="21" y="0"/>
                    </a:moveTo>
                    <a:lnTo>
                      <a:pt x="0" y="34"/>
                    </a:lnTo>
                    <a:lnTo>
                      <a:pt x="18" y="64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75" name="Freeform 22"/>
              <p:cNvSpPr>
                <a:spLocks/>
              </p:cNvSpPr>
              <p:nvPr/>
            </p:nvSpPr>
            <p:spPr bwMode="auto">
              <a:xfrm>
                <a:off x="4785" y="1194"/>
                <a:ext cx="295" cy="366"/>
              </a:xfrm>
              <a:custGeom>
                <a:avLst/>
                <a:gdLst>
                  <a:gd name="T0" fmla="*/ 31 w 590"/>
                  <a:gd name="T1" fmla="*/ 24 h 733"/>
                  <a:gd name="T2" fmla="*/ 33 w 590"/>
                  <a:gd name="T3" fmla="*/ 26 h 733"/>
                  <a:gd name="T4" fmla="*/ 29 w 590"/>
                  <a:gd name="T5" fmla="*/ 37 h 733"/>
                  <a:gd name="T6" fmla="*/ 12 w 590"/>
                  <a:gd name="T7" fmla="*/ 44 h 733"/>
                  <a:gd name="T8" fmla="*/ 14 w 590"/>
                  <a:gd name="T9" fmla="*/ 39 h 733"/>
                  <a:gd name="T10" fmla="*/ 3 w 590"/>
                  <a:gd name="T11" fmla="*/ 43 h 733"/>
                  <a:gd name="T12" fmla="*/ 10 w 590"/>
                  <a:gd name="T13" fmla="*/ 41 h 733"/>
                  <a:gd name="T14" fmla="*/ 5 w 590"/>
                  <a:gd name="T15" fmla="*/ 42 h 733"/>
                  <a:gd name="T16" fmla="*/ 4 w 590"/>
                  <a:gd name="T17" fmla="*/ 40 h 733"/>
                  <a:gd name="T18" fmla="*/ 7 w 590"/>
                  <a:gd name="T19" fmla="*/ 38 h 733"/>
                  <a:gd name="T20" fmla="*/ 5 w 590"/>
                  <a:gd name="T21" fmla="*/ 35 h 733"/>
                  <a:gd name="T22" fmla="*/ 6 w 590"/>
                  <a:gd name="T23" fmla="*/ 33 h 733"/>
                  <a:gd name="T24" fmla="*/ 8 w 590"/>
                  <a:gd name="T25" fmla="*/ 32 h 733"/>
                  <a:gd name="T26" fmla="*/ 7 w 590"/>
                  <a:gd name="T27" fmla="*/ 28 h 733"/>
                  <a:gd name="T28" fmla="*/ 6 w 590"/>
                  <a:gd name="T29" fmla="*/ 27 h 733"/>
                  <a:gd name="T30" fmla="*/ 9 w 590"/>
                  <a:gd name="T31" fmla="*/ 25 h 733"/>
                  <a:gd name="T32" fmla="*/ 6 w 590"/>
                  <a:gd name="T33" fmla="*/ 21 h 733"/>
                  <a:gd name="T34" fmla="*/ 6 w 590"/>
                  <a:gd name="T35" fmla="*/ 17 h 733"/>
                  <a:gd name="T36" fmla="*/ 10 w 590"/>
                  <a:gd name="T37" fmla="*/ 16 h 733"/>
                  <a:gd name="T38" fmla="*/ 14 w 590"/>
                  <a:gd name="T39" fmla="*/ 16 h 733"/>
                  <a:gd name="T40" fmla="*/ 11 w 590"/>
                  <a:gd name="T41" fmla="*/ 8 h 733"/>
                  <a:gd name="T42" fmla="*/ 13 w 590"/>
                  <a:gd name="T43" fmla="*/ 6 h 733"/>
                  <a:gd name="T44" fmla="*/ 17 w 590"/>
                  <a:gd name="T45" fmla="*/ 2 h 733"/>
                  <a:gd name="T46" fmla="*/ 19 w 590"/>
                  <a:gd name="T47" fmla="*/ 2 h 733"/>
                  <a:gd name="T48" fmla="*/ 20 w 590"/>
                  <a:gd name="T49" fmla="*/ 2 h 733"/>
                  <a:gd name="T50" fmla="*/ 21 w 590"/>
                  <a:gd name="T51" fmla="*/ 4 h 733"/>
                  <a:gd name="T52" fmla="*/ 33 w 590"/>
                  <a:gd name="T53" fmla="*/ 1 h 733"/>
                  <a:gd name="T54" fmla="*/ 36 w 590"/>
                  <a:gd name="T55" fmla="*/ 0 h 733"/>
                  <a:gd name="T56" fmla="*/ 37 w 590"/>
                  <a:gd name="T57" fmla="*/ 4 h 733"/>
                  <a:gd name="T58" fmla="*/ 26 w 590"/>
                  <a:gd name="T59" fmla="*/ 17 h 733"/>
                  <a:gd name="T60" fmla="*/ 26 w 590"/>
                  <a:gd name="T61" fmla="*/ 18 h 733"/>
                  <a:gd name="T62" fmla="*/ 27 w 590"/>
                  <a:gd name="T63" fmla="*/ 20 h 733"/>
                  <a:gd name="T64" fmla="*/ 22 w 590"/>
                  <a:gd name="T65" fmla="*/ 23 h 733"/>
                  <a:gd name="T66" fmla="*/ 22 w 590"/>
                  <a:gd name="T67" fmla="*/ 25 h 733"/>
                  <a:gd name="T68" fmla="*/ 26 w 590"/>
                  <a:gd name="T69" fmla="*/ 23 h 733"/>
                  <a:gd name="T70" fmla="*/ 29 w 590"/>
                  <a:gd name="T71" fmla="*/ 22 h 73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90"/>
                  <a:gd name="T109" fmla="*/ 0 h 733"/>
                  <a:gd name="T110" fmla="*/ 590 w 590"/>
                  <a:gd name="T111" fmla="*/ 733 h 73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90" h="733">
                    <a:moveTo>
                      <a:pt x="455" y="354"/>
                    </a:moveTo>
                    <a:lnTo>
                      <a:pt x="482" y="388"/>
                    </a:lnTo>
                    <a:lnTo>
                      <a:pt x="482" y="446"/>
                    </a:lnTo>
                    <a:lnTo>
                      <a:pt x="516" y="431"/>
                    </a:lnTo>
                    <a:lnTo>
                      <a:pt x="540" y="466"/>
                    </a:lnTo>
                    <a:lnTo>
                      <a:pt x="460" y="601"/>
                    </a:lnTo>
                    <a:lnTo>
                      <a:pt x="286" y="705"/>
                    </a:lnTo>
                    <a:lnTo>
                      <a:pt x="188" y="705"/>
                    </a:lnTo>
                    <a:lnTo>
                      <a:pt x="207" y="692"/>
                    </a:lnTo>
                    <a:lnTo>
                      <a:pt x="217" y="635"/>
                    </a:lnTo>
                    <a:lnTo>
                      <a:pt x="102" y="733"/>
                    </a:lnTo>
                    <a:lnTo>
                      <a:pt x="43" y="692"/>
                    </a:lnTo>
                    <a:lnTo>
                      <a:pt x="75" y="692"/>
                    </a:lnTo>
                    <a:lnTo>
                      <a:pt x="148" y="669"/>
                    </a:lnTo>
                    <a:lnTo>
                      <a:pt x="108" y="661"/>
                    </a:lnTo>
                    <a:lnTo>
                      <a:pt x="71" y="672"/>
                    </a:lnTo>
                    <a:lnTo>
                      <a:pt x="0" y="661"/>
                    </a:lnTo>
                    <a:lnTo>
                      <a:pt x="54" y="644"/>
                    </a:lnTo>
                    <a:lnTo>
                      <a:pt x="78" y="644"/>
                    </a:lnTo>
                    <a:lnTo>
                      <a:pt x="112" y="610"/>
                    </a:lnTo>
                    <a:lnTo>
                      <a:pt x="65" y="610"/>
                    </a:lnTo>
                    <a:lnTo>
                      <a:pt x="75" y="563"/>
                    </a:lnTo>
                    <a:lnTo>
                      <a:pt x="105" y="568"/>
                    </a:lnTo>
                    <a:lnTo>
                      <a:pt x="88" y="540"/>
                    </a:lnTo>
                    <a:lnTo>
                      <a:pt x="155" y="529"/>
                    </a:lnTo>
                    <a:lnTo>
                      <a:pt x="116" y="512"/>
                    </a:lnTo>
                    <a:lnTo>
                      <a:pt x="155" y="486"/>
                    </a:lnTo>
                    <a:lnTo>
                      <a:pt x="108" y="462"/>
                    </a:lnTo>
                    <a:lnTo>
                      <a:pt x="146" y="436"/>
                    </a:lnTo>
                    <a:lnTo>
                      <a:pt x="85" y="442"/>
                    </a:lnTo>
                    <a:lnTo>
                      <a:pt x="74" y="362"/>
                    </a:lnTo>
                    <a:lnTo>
                      <a:pt x="131" y="402"/>
                    </a:lnTo>
                    <a:lnTo>
                      <a:pt x="146" y="385"/>
                    </a:lnTo>
                    <a:lnTo>
                      <a:pt x="91" y="345"/>
                    </a:lnTo>
                    <a:lnTo>
                      <a:pt x="116" y="327"/>
                    </a:lnTo>
                    <a:lnTo>
                      <a:pt x="84" y="283"/>
                    </a:lnTo>
                    <a:lnTo>
                      <a:pt x="131" y="263"/>
                    </a:lnTo>
                    <a:lnTo>
                      <a:pt x="155" y="263"/>
                    </a:lnTo>
                    <a:lnTo>
                      <a:pt x="169" y="247"/>
                    </a:lnTo>
                    <a:lnTo>
                      <a:pt x="223" y="263"/>
                    </a:lnTo>
                    <a:lnTo>
                      <a:pt x="161" y="198"/>
                    </a:lnTo>
                    <a:lnTo>
                      <a:pt x="172" y="141"/>
                    </a:lnTo>
                    <a:lnTo>
                      <a:pt x="230" y="152"/>
                    </a:lnTo>
                    <a:lnTo>
                      <a:pt x="205" y="104"/>
                    </a:lnTo>
                    <a:lnTo>
                      <a:pt x="234" y="15"/>
                    </a:lnTo>
                    <a:lnTo>
                      <a:pt x="270" y="46"/>
                    </a:lnTo>
                    <a:lnTo>
                      <a:pt x="277" y="26"/>
                    </a:lnTo>
                    <a:lnTo>
                      <a:pt x="294" y="42"/>
                    </a:lnTo>
                    <a:lnTo>
                      <a:pt x="288" y="76"/>
                    </a:lnTo>
                    <a:lnTo>
                      <a:pt x="311" y="44"/>
                    </a:lnTo>
                    <a:lnTo>
                      <a:pt x="335" y="46"/>
                    </a:lnTo>
                    <a:lnTo>
                      <a:pt x="335" y="70"/>
                    </a:lnTo>
                    <a:lnTo>
                      <a:pt x="406" y="29"/>
                    </a:lnTo>
                    <a:lnTo>
                      <a:pt x="524" y="26"/>
                    </a:lnTo>
                    <a:lnTo>
                      <a:pt x="524" y="6"/>
                    </a:lnTo>
                    <a:lnTo>
                      <a:pt x="563" y="0"/>
                    </a:lnTo>
                    <a:lnTo>
                      <a:pt x="588" y="12"/>
                    </a:lnTo>
                    <a:lnTo>
                      <a:pt x="590" y="76"/>
                    </a:lnTo>
                    <a:lnTo>
                      <a:pt x="452" y="208"/>
                    </a:lnTo>
                    <a:lnTo>
                      <a:pt x="415" y="273"/>
                    </a:lnTo>
                    <a:lnTo>
                      <a:pt x="352" y="272"/>
                    </a:lnTo>
                    <a:lnTo>
                      <a:pt x="408" y="296"/>
                    </a:lnTo>
                    <a:lnTo>
                      <a:pt x="463" y="279"/>
                    </a:lnTo>
                    <a:lnTo>
                      <a:pt x="431" y="327"/>
                    </a:lnTo>
                    <a:lnTo>
                      <a:pt x="379" y="333"/>
                    </a:lnTo>
                    <a:lnTo>
                      <a:pt x="340" y="370"/>
                    </a:lnTo>
                    <a:lnTo>
                      <a:pt x="418" y="345"/>
                    </a:lnTo>
                    <a:lnTo>
                      <a:pt x="345" y="404"/>
                    </a:lnTo>
                    <a:lnTo>
                      <a:pt x="394" y="399"/>
                    </a:lnTo>
                    <a:lnTo>
                      <a:pt x="414" y="368"/>
                    </a:lnTo>
                    <a:lnTo>
                      <a:pt x="455" y="354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76" name="Freeform 23"/>
              <p:cNvSpPr>
                <a:spLocks/>
              </p:cNvSpPr>
              <p:nvPr/>
            </p:nvSpPr>
            <p:spPr bwMode="auto">
              <a:xfrm>
                <a:off x="5013" y="1354"/>
                <a:ext cx="189" cy="170"/>
              </a:xfrm>
              <a:custGeom>
                <a:avLst/>
                <a:gdLst>
                  <a:gd name="T0" fmla="*/ 0 w 378"/>
                  <a:gd name="T1" fmla="*/ 3 h 340"/>
                  <a:gd name="T2" fmla="*/ 2 w 378"/>
                  <a:gd name="T3" fmla="*/ 5 h 340"/>
                  <a:gd name="T4" fmla="*/ 2 w 378"/>
                  <a:gd name="T5" fmla="*/ 8 h 340"/>
                  <a:gd name="T6" fmla="*/ 4 w 378"/>
                  <a:gd name="T7" fmla="*/ 7 h 340"/>
                  <a:gd name="T8" fmla="*/ 6 w 378"/>
                  <a:gd name="T9" fmla="*/ 10 h 340"/>
                  <a:gd name="T10" fmla="*/ 1 w 378"/>
                  <a:gd name="T11" fmla="*/ 18 h 340"/>
                  <a:gd name="T12" fmla="*/ 6 w 378"/>
                  <a:gd name="T13" fmla="*/ 19 h 340"/>
                  <a:gd name="T14" fmla="*/ 11 w 378"/>
                  <a:gd name="T15" fmla="*/ 17 h 340"/>
                  <a:gd name="T16" fmla="*/ 15 w 378"/>
                  <a:gd name="T17" fmla="*/ 22 h 340"/>
                  <a:gd name="T18" fmla="*/ 18 w 378"/>
                  <a:gd name="T19" fmla="*/ 20 h 340"/>
                  <a:gd name="T20" fmla="*/ 21 w 378"/>
                  <a:gd name="T21" fmla="*/ 12 h 340"/>
                  <a:gd name="T22" fmla="*/ 24 w 378"/>
                  <a:gd name="T23" fmla="*/ 6 h 340"/>
                  <a:gd name="T24" fmla="*/ 21 w 378"/>
                  <a:gd name="T25" fmla="*/ 0 h 340"/>
                  <a:gd name="T26" fmla="*/ 16 w 378"/>
                  <a:gd name="T27" fmla="*/ 2 h 340"/>
                  <a:gd name="T28" fmla="*/ 6 w 378"/>
                  <a:gd name="T29" fmla="*/ 1 h 340"/>
                  <a:gd name="T30" fmla="*/ 0 w 378"/>
                  <a:gd name="T31" fmla="*/ 3 h 340"/>
                  <a:gd name="T32" fmla="*/ 0 w 378"/>
                  <a:gd name="T33" fmla="*/ 3 h 340"/>
                  <a:gd name="T34" fmla="*/ 0 w 378"/>
                  <a:gd name="T35" fmla="*/ 3 h 34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78"/>
                  <a:gd name="T55" fmla="*/ 0 h 340"/>
                  <a:gd name="T56" fmla="*/ 378 w 378"/>
                  <a:gd name="T57" fmla="*/ 340 h 34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78" h="340">
                    <a:moveTo>
                      <a:pt x="0" y="33"/>
                    </a:moveTo>
                    <a:lnTo>
                      <a:pt x="27" y="67"/>
                    </a:lnTo>
                    <a:lnTo>
                      <a:pt x="27" y="125"/>
                    </a:lnTo>
                    <a:lnTo>
                      <a:pt x="61" y="110"/>
                    </a:lnTo>
                    <a:lnTo>
                      <a:pt x="85" y="145"/>
                    </a:lnTo>
                    <a:lnTo>
                      <a:pt x="5" y="280"/>
                    </a:lnTo>
                    <a:lnTo>
                      <a:pt x="94" y="298"/>
                    </a:lnTo>
                    <a:lnTo>
                      <a:pt x="169" y="271"/>
                    </a:lnTo>
                    <a:lnTo>
                      <a:pt x="231" y="340"/>
                    </a:lnTo>
                    <a:lnTo>
                      <a:pt x="283" y="317"/>
                    </a:lnTo>
                    <a:lnTo>
                      <a:pt x="322" y="182"/>
                    </a:lnTo>
                    <a:lnTo>
                      <a:pt x="378" y="83"/>
                    </a:lnTo>
                    <a:lnTo>
                      <a:pt x="328" y="0"/>
                    </a:lnTo>
                    <a:lnTo>
                      <a:pt x="256" y="19"/>
                    </a:lnTo>
                    <a:lnTo>
                      <a:pt x="84" y="5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77" name="Freeform 24"/>
              <p:cNvSpPr>
                <a:spLocks/>
              </p:cNvSpPr>
              <p:nvPr/>
            </p:nvSpPr>
            <p:spPr bwMode="auto">
              <a:xfrm>
                <a:off x="4819" y="1546"/>
                <a:ext cx="235" cy="274"/>
              </a:xfrm>
              <a:custGeom>
                <a:avLst/>
                <a:gdLst>
                  <a:gd name="T0" fmla="*/ 8 w 470"/>
                  <a:gd name="T1" fmla="*/ 0 h 548"/>
                  <a:gd name="T2" fmla="*/ 6 w 470"/>
                  <a:gd name="T3" fmla="*/ 1 h 548"/>
                  <a:gd name="T4" fmla="*/ 7 w 470"/>
                  <a:gd name="T5" fmla="*/ 2 h 548"/>
                  <a:gd name="T6" fmla="*/ 5 w 470"/>
                  <a:gd name="T7" fmla="*/ 3 h 548"/>
                  <a:gd name="T8" fmla="*/ 9 w 470"/>
                  <a:gd name="T9" fmla="*/ 3 h 548"/>
                  <a:gd name="T10" fmla="*/ 8 w 470"/>
                  <a:gd name="T11" fmla="*/ 4 h 548"/>
                  <a:gd name="T12" fmla="*/ 4 w 470"/>
                  <a:gd name="T13" fmla="*/ 5 h 548"/>
                  <a:gd name="T14" fmla="*/ 4 w 470"/>
                  <a:gd name="T15" fmla="*/ 11 h 548"/>
                  <a:gd name="T16" fmla="*/ 2 w 470"/>
                  <a:gd name="T17" fmla="*/ 15 h 548"/>
                  <a:gd name="T18" fmla="*/ 3 w 470"/>
                  <a:gd name="T19" fmla="*/ 15 h 548"/>
                  <a:gd name="T20" fmla="*/ 4 w 470"/>
                  <a:gd name="T21" fmla="*/ 18 h 548"/>
                  <a:gd name="T22" fmla="*/ 0 w 470"/>
                  <a:gd name="T23" fmla="*/ 27 h 548"/>
                  <a:gd name="T24" fmla="*/ 4 w 470"/>
                  <a:gd name="T25" fmla="*/ 27 h 548"/>
                  <a:gd name="T26" fmla="*/ 5 w 470"/>
                  <a:gd name="T27" fmla="*/ 19 h 548"/>
                  <a:gd name="T28" fmla="*/ 7 w 470"/>
                  <a:gd name="T29" fmla="*/ 18 h 548"/>
                  <a:gd name="T30" fmla="*/ 5 w 470"/>
                  <a:gd name="T31" fmla="*/ 13 h 548"/>
                  <a:gd name="T32" fmla="*/ 10 w 470"/>
                  <a:gd name="T33" fmla="*/ 8 h 548"/>
                  <a:gd name="T34" fmla="*/ 7 w 470"/>
                  <a:gd name="T35" fmla="*/ 13 h 548"/>
                  <a:gd name="T36" fmla="*/ 7 w 470"/>
                  <a:gd name="T37" fmla="*/ 16 h 548"/>
                  <a:gd name="T38" fmla="*/ 9 w 470"/>
                  <a:gd name="T39" fmla="*/ 14 h 548"/>
                  <a:gd name="T40" fmla="*/ 10 w 470"/>
                  <a:gd name="T41" fmla="*/ 15 h 548"/>
                  <a:gd name="T42" fmla="*/ 12 w 470"/>
                  <a:gd name="T43" fmla="*/ 10 h 548"/>
                  <a:gd name="T44" fmla="*/ 16 w 470"/>
                  <a:gd name="T45" fmla="*/ 15 h 548"/>
                  <a:gd name="T46" fmla="*/ 12 w 470"/>
                  <a:gd name="T47" fmla="*/ 15 h 548"/>
                  <a:gd name="T48" fmla="*/ 12 w 470"/>
                  <a:gd name="T49" fmla="*/ 19 h 548"/>
                  <a:gd name="T50" fmla="*/ 15 w 470"/>
                  <a:gd name="T51" fmla="*/ 24 h 548"/>
                  <a:gd name="T52" fmla="*/ 12 w 470"/>
                  <a:gd name="T53" fmla="*/ 28 h 548"/>
                  <a:gd name="T54" fmla="*/ 11 w 470"/>
                  <a:gd name="T55" fmla="*/ 30 h 548"/>
                  <a:gd name="T56" fmla="*/ 10 w 470"/>
                  <a:gd name="T57" fmla="*/ 34 h 548"/>
                  <a:gd name="T58" fmla="*/ 10 w 470"/>
                  <a:gd name="T59" fmla="*/ 35 h 548"/>
                  <a:gd name="T60" fmla="*/ 15 w 470"/>
                  <a:gd name="T61" fmla="*/ 34 h 548"/>
                  <a:gd name="T62" fmla="*/ 18 w 470"/>
                  <a:gd name="T63" fmla="*/ 31 h 548"/>
                  <a:gd name="T64" fmla="*/ 19 w 470"/>
                  <a:gd name="T65" fmla="*/ 29 h 548"/>
                  <a:gd name="T66" fmla="*/ 21 w 470"/>
                  <a:gd name="T67" fmla="*/ 29 h 548"/>
                  <a:gd name="T68" fmla="*/ 23 w 470"/>
                  <a:gd name="T69" fmla="*/ 26 h 548"/>
                  <a:gd name="T70" fmla="*/ 27 w 470"/>
                  <a:gd name="T71" fmla="*/ 29 h 548"/>
                  <a:gd name="T72" fmla="*/ 28 w 470"/>
                  <a:gd name="T73" fmla="*/ 22 h 548"/>
                  <a:gd name="T74" fmla="*/ 30 w 470"/>
                  <a:gd name="T75" fmla="*/ 20 h 548"/>
                  <a:gd name="T76" fmla="*/ 26 w 470"/>
                  <a:gd name="T77" fmla="*/ 18 h 548"/>
                  <a:gd name="T78" fmla="*/ 25 w 470"/>
                  <a:gd name="T79" fmla="*/ 15 h 548"/>
                  <a:gd name="T80" fmla="*/ 20 w 470"/>
                  <a:gd name="T81" fmla="*/ 13 h 548"/>
                  <a:gd name="T82" fmla="*/ 20 w 470"/>
                  <a:gd name="T83" fmla="*/ 15 h 548"/>
                  <a:gd name="T84" fmla="*/ 17 w 470"/>
                  <a:gd name="T85" fmla="*/ 12 h 548"/>
                  <a:gd name="T86" fmla="*/ 15 w 470"/>
                  <a:gd name="T87" fmla="*/ 11 h 548"/>
                  <a:gd name="T88" fmla="*/ 15 w 470"/>
                  <a:gd name="T89" fmla="*/ 7 h 548"/>
                  <a:gd name="T90" fmla="*/ 13 w 470"/>
                  <a:gd name="T91" fmla="*/ 6 h 548"/>
                  <a:gd name="T92" fmla="*/ 16 w 470"/>
                  <a:gd name="T93" fmla="*/ 1 h 548"/>
                  <a:gd name="T94" fmla="*/ 14 w 470"/>
                  <a:gd name="T95" fmla="*/ 0 h 548"/>
                  <a:gd name="T96" fmla="*/ 8 w 470"/>
                  <a:gd name="T97" fmla="*/ 0 h 548"/>
                  <a:gd name="T98" fmla="*/ 8 w 470"/>
                  <a:gd name="T99" fmla="*/ 0 h 548"/>
                  <a:gd name="T100" fmla="*/ 8 w 470"/>
                  <a:gd name="T101" fmla="*/ 0 h 54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70"/>
                  <a:gd name="T154" fmla="*/ 0 h 548"/>
                  <a:gd name="T155" fmla="*/ 470 w 470"/>
                  <a:gd name="T156" fmla="*/ 548 h 54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70" h="548">
                    <a:moveTo>
                      <a:pt x="122" y="0"/>
                    </a:moveTo>
                    <a:lnTo>
                      <a:pt x="85" y="12"/>
                    </a:lnTo>
                    <a:lnTo>
                      <a:pt x="106" y="27"/>
                    </a:lnTo>
                    <a:lnTo>
                      <a:pt x="79" y="37"/>
                    </a:lnTo>
                    <a:lnTo>
                      <a:pt x="143" y="46"/>
                    </a:lnTo>
                    <a:lnTo>
                      <a:pt x="123" y="61"/>
                    </a:lnTo>
                    <a:lnTo>
                      <a:pt x="52" y="72"/>
                    </a:lnTo>
                    <a:lnTo>
                      <a:pt x="59" y="166"/>
                    </a:lnTo>
                    <a:lnTo>
                      <a:pt x="27" y="227"/>
                    </a:lnTo>
                    <a:lnTo>
                      <a:pt x="47" y="227"/>
                    </a:lnTo>
                    <a:lnTo>
                      <a:pt x="51" y="286"/>
                    </a:lnTo>
                    <a:lnTo>
                      <a:pt x="0" y="426"/>
                    </a:lnTo>
                    <a:lnTo>
                      <a:pt x="51" y="431"/>
                    </a:lnTo>
                    <a:lnTo>
                      <a:pt x="72" y="294"/>
                    </a:lnTo>
                    <a:lnTo>
                      <a:pt x="99" y="281"/>
                    </a:lnTo>
                    <a:lnTo>
                      <a:pt x="79" y="208"/>
                    </a:lnTo>
                    <a:lnTo>
                      <a:pt x="153" y="123"/>
                    </a:lnTo>
                    <a:lnTo>
                      <a:pt x="108" y="201"/>
                    </a:lnTo>
                    <a:lnTo>
                      <a:pt x="108" y="251"/>
                    </a:lnTo>
                    <a:lnTo>
                      <a:pt x="135" y="210"/>
                    </a:lnTo>
                    <a:lnTo>
                      <a:pt x="156" y="241"/>
                    </a:lnTo>
                    <a:lnTo>
                      <a:pt x="186" y="160"/>
                    </a:lnTo>
                    <a:lnTo>
                      <a:pt x="247" y="230"/>
                    </a:lnTo>
                    <a:lnTo>
                      <a:pt x="186" y="227"/>
                    </a:lnTo>
                    <a:lnTo>
                      <a:pt x="186" y="305"/>
                    </a:lnTo>
                    <a:lnTo>
                      <a:pt x="233" y="379"/>
                    </a:lnTo>
                    <a:lnTo>
                      <a:pt x="180" y="438"/>
                    </a:lnTo>
                    <a:lnTo>
                      <a:pt x="166" y="474"/>
                    </a:lnTo>
                    <a:lnTo>
                      <a:pt x="148" y="538"/>
                    </a:lnTo>
                    <a:lnTo>
                      <a:pt x="152" y="548"/>
                    </a:lnTo>
                    <a:lnTo>
                      <a:pt x="230" y="531"/>
                    </a:lnTo>
                    <a:lnTo>
                      <a:pt x="274" y="495"/>
                    </a:lnTo>
                    <a:lnTo>
                      <a:pt x="291" y="455"/>
                    </a:lnTo>
                    <a:lnTo>
                      <a:pt x="334" y="455"/>
                    </a:lnTo>
                    <a:lnTo>
                      <a:pt x="359" y="404"/>
                    </a:lnTo>
                    <a:lnTo>
                      <a:pt x="420" y="455"/>
                    </a:lnTo>
                    <a:lnTo>
                      <a:pt x="442" y="349"/>
                    </a:lnTo>
                    <a:lnTo>
                      <a:pt x="470" y="308"/>
                    </a:lnTo>
                    <a:lnTo>
                      <a:pt x="408" y="285"/>
                    </a:lnTo>
                    <a:lnTo>
                      <a:pt x="399" y="241"/>
                    </a:lnTo>
                    <a:lnTo>
                      <a:pt x="305" y="203"/>
                    </a:lnTo>
                    <a:lnTo>
                      <a:pt x="305" y="230"/>
                    </a:lnTo>
                    <a:lnTo>
                      <a:pt x="263" y="193"/>
                    </a:lnTo>
                    <a:lnTo>
                      <a:pt x="236" y="173"/>
                    </a:lnTo>
                    <a:lnTo>
                      <a:pt x="236" y="109"/>
                    </a:lnTo>
                    <a:lnTo>
                      <a:pt x="200" y="89"/>
                    </a:lnTo>
                    <a:lnTo>
                      <a:pt x="246" y="15"/>
                    </a:lnTo>
                    <a:lnTo>
                      <a:pt x="220" y="0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78" name="Freeform 25"/>
              <p:cNvSpPr>
                <a:spLocks/>
              </p:cNvSpPr>
              <p:nvPr/>
            </p:nvSpPr>
            <p:spPr bwMode="auto">
              <a:xfrm>
                <a:off x="4920" y="1559"/>
                <a:ext cx="121" cy="107"/>
              </a:xfrm>
              <a:custGeom>
                <a:avLst/>
                <a:gdLst>
                  <a:gd name="T0" fmla="*/ 1 w 243"/>
                  <a:gd name="T1" fmla="*/ 2 h 214"/>
                  <a:gd name="T2" fmla="*/ 5 w 243"/>
                  <a:gd name="T3" fmla="*/ 0 h 214"/>
                  <a:gd name="T4" fmla="*/ 8 w 243"/>
                  <a:gd name="T5" fmla="*/ 2 h 214"/>
                  <a:gd name="T6" fmla="*/ 7 w 243"/>
                  <a:gd name="T7" fmla="*/ 5 h 214"/>
                  <a:gd name="T8" fmla="*/ 14 w 243"/>
                  <a:gd name="T9" fmla="*/ 7 h 214"/>
                  <a:gd name="T10" fmla="*/ 13 w 243"/>
                  <a:gd name="T11" fmla="*/ 10 h 214"/>
                  <a:gd name="T12" fmla="*/ 15 w 243"/>
                  <a:gd name="T13" fmla="*/ 12 h 214"/>
                  <a:gd name="T14" fmla="*/ 12 w 243"/>
                  <a:gd name="T15" fmla="*/ 14 h 214"/>
                  <a:gd name="T16" fmla="*/ 6 w 243"/>
                  <a:gd name="T17" fmla="*/ 12 h 214"/>
                  <a:gd name="T18" fmla="*/ 6 w 243"/>
                  <a:gd name="T19" fmla="*/ 13 h 214"/>
                  <a:gd name="T20" fmla="*/ 4 w 243"/>
                  <a:gd name="T21" fmla="*/ 11 h 214"/>
                  <a:gd name="T22" fmla="*/ 2 w 243"/>
                  <a:gd name="T23" fmla="*/ 10 h 214"/>
                  <a:gd name="T24" fmla="*/ 2 w 243"/>
                  <a:gd name="T25" fmla="*/ 6 h 214"/>
                  <a:gd name="T26" fmla="*/ 0 w 243"/>
                  <a:gd name="T27" fmla="*/ 4 h 214"/>
                  <a:gd name="T28" fmla="*/ 1 w 243"/>
                  <a:gd name="T29" fmla="*/ 2 h 214"/>
                  <a:gd name="T30" fmla="*/ 1 w 243"/>
                  <a:gd name="T31" fmla="*/ 2 h 214"/>
                  <a:gd name="T32" fmla="*/ 1 w 243"/>
                  <a:gd name="T33" fmla="*/ 2 h 2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3"/>
                  <a:gd name="T52" fmla="*/ 0 h 214"/>
                  <a:gd name="T53" fmla="*/ 243 w 243"/>
                  <a:gd name="T54" fmla="*/ 214 h 21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3" h="214">
                    <a:moveTo>
                      <a:pt x="28" y="17"/>
                    </a:moveTo>
                    <a:lnTo>
                      <a:pt x="83" y="0"/>
                    </a:lnTo>
                    <a:lnTo>
                      <a:pt x="132" y="21"/>
                    </a:lnTo>
                    <a:lnTo>
                      <a:pt x="112" y="79"/>
                    </a:lnTo>
                    <a:lnTo>
                      <a:pt x="230" y="109"/>
                    </a:lnTo>
                    <a:lnTo>
                      <a:pt x="208" y="156"/>
                    </a:lnTo>
                    <a:lnTo>
                      <a:pt x="243" y="181"/>
                    </a:lnTo>
                    <a:lnTo>
                      <a:pt x="196" y="214"/>
                    </a:lnTo>
                    <a:lnTo>
                      <a:pt x="103" y="177"/>
                    </a:lnTo>
                    <a:lnTo>
                      <a:pt x="103" y="203"/>
                    </a:lnTo>
                    <a:lnTo>
                      <a:pt x="66" y="170"/>
                    </a:lnTo>
                    <a:lnTo>
                      <a:pt x="32" y="146"/>
                    </a:lnTo>
                    <a:lnTo>
                      <a:pt x="32" y="82"/>
                    </a:lnTo>
                    <a:lnTo>
                      <a:pt x="0" y="62"/>
                    </a:lnTo>
                    <a:lnTo>
                      <a:pt x="28" y="17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79" name="Freeform 26"/>
              <p:cNvSpPr>
                <a:spLocks/>
              </p:cNvSpPr>
              <p:nvPr/>
            </p:nvSpPr>
            <p:spPr bwMode="auto">
              <a:xfrm>
                <a:off x="5024" y="1572"/>
                <a:ext cx="117" cy="65"/>
              </a:xfrm>
              <a:custGeom>
                <a:avLst/>
                <a:gdLst>
                  <a:gd name="T0" fmla="*/ 10 w 235"/>
                  <a:gd name="T1" fmla="*/ 0 h 131"/>
                  <a:gd name="T2" fmla="*/ 5 w 235"/>
                  <a:gd name="T3" fmla="*/ 2 h 131"/>
                  <a:gd name="T4" fmla="*/ 0 w 235"/>
                  <a:gd name="T5" fmla="*/ 8 h 131"/>
                  <a:gd name="T6" fmla="*/ 6 w 235"/>
                  <a:gd name="T7" fmla="*/ 8 h 131"/>
                  <a:gd name="T8" fmla="*/ 8 w 235"/>
                  <a:gd name="T9" fmla="*/ 5 h 131"/>
                  <a:gd name="T10" fmla="*/ 14 w 235"/>
                  <a:gd name="T11" fmla="*/ 3 h 131"/>
                  <a:gd name="T12" fmla="*/ 10 w 235"/>
                  <a:gd name="T13" fmla="*/ 2 h 131"/>
                  <a:gd name="T14" fmla="*/ 10 w 235"/>
                  <a:gd name="T15" fmla="*/ 0 h 131"/>
                  <a:gd name="T16" fmla="*/ 10 w 235"/>
                  <a:gd name="T17" fmla="*/ 0 h 131"/>
                  <a:gd name="T18" fmla="*/ 10 w 235"/>
                  <a:gd name="T19" fmla="*/ 0 h 131"/>
                  <a:gd name="T20" fmla="*/ 10 w 235"/>
                  <a:gd name="T21" fmla="*/ 0 h 1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35"/>
                  <a:gd name="T34" fmla="*/ 0 h 131"/>
                  <a:gd name="T35" fmla="*/ 235 w 235"/>
                  <a:gd name="T36" fmla="*/ 131 h 13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35" h="131">
                    <a:moveTo>
                      <a:pt x="165" y="0"/>
                    </a:moveTo>
                    <a:lnTo>
                      <a:pt x="84" y="37"/>
                    </a:lnTo>
                    <a:lnTo>
                      <a:pt x="0" y="131"/>
                    </a:lnTo>
                    <a:lnTo>
                      <a:pt x="101" y="128"/>
                    </a:lnTo>
                    <a:lnTo>
                      <a:pt x="133" y="80"/>
                    </a:lnTo>
                    <a:lnTo>
                      <a:pt x="235" y="57"/>
                    </a:lnTo>
                    <a:lnTo>
                      <a:pt x="162" y="34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80" name="Freeform 27"/>
              <p:cNvSpPr>
                <a:spLocks/>
              </p:cNvSpPr>
              <p:nvPr/>
            </p:nvSpPr>
            <p:spPr bwMode="auto">
              <a:xfrm>
                <a:off x="5018" y="1631"/>
                <a:ext cx="156" cy="70"/>
              </a:xfrm>
              <a:custGeom>
                <a:avLst/>
                <a:gdLst>
                  <a:gd name="T0" fmla="*/ 1 w 312"/>
                  <a:gd name="T1" fmla="*/ 1 h 139"/>
                  <a:gd name="T2" fmla="*/ 3 w 312"/>
                  <a:gd name="T3" fmla="*/ 3 h 139"/>
                  <a:gd name="T4" fmla="*/ 0 w 312"/>
                  <a:gd name="T5" fmla="*/ 5 h 139"/>
                  <a:gd name="T6" fmla="*/ 1 w 312"/>
                  <a:gd name="T7" fmla="*/ 8 h 139"/>
                  <a:gd name="T8" fmla="*/ 7 w 312"/>
                  <a:gd name="T9" fmla="*/ 7 h 139"/>
                  <a:gd name="T10" fmla="*/ 9 w 312"/>
                  <a:gd name="T11" fmla="*/ 9 h 139"/>
                  <a:gd name="T12" fmla="*/ 12 w 312"/>
                  <a:gd name="T13" fmla="*/ 6 h 139"/>
                  <a:gd name="T14" fmla="*/ 17 w 312"/>
                  <a:gd name="T15" fmla="*/ 6 h 139"/>
                  <a:gd name="T16" fmla="*/ 20 w 312"/>
                  <a:gd name="T17" fmla="*/ 4 h 139"/>
                  <a:gd name="T18" fmla="*/ 13 w 312"/>
                  <a:gd name="T19" fmla="*/ 0 h 139"/>
                  <a:gd name="T20" fmla="*/ 10 w 312"/>
                  <a:gd name="T21" fmla="*/ 2 h 139"/>
                  <a:gd name="T22" fmla="*/ 1 w 312"/>
                  <a:gd name="T23" fmla="*/ 1 h 139"/>
                  <a:gd name="T24" fmla="*/ 1 w 312"/>
                  <a:gd name="T25" fmla="*/ 1 h 139"/>
                  <a:gd name="T26" fmla="*/ 1 w 312"/>
                  <a:gd name="T27" fmla="*/ 1 h 13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12"/>
                  <a:gd name="T43" fmla="*/ 0 h 139"/>
                  <a:gd name="T44" fmla="*/ 312 w 312"/>
                  <a:gd name="T45" fmla="*/ 139 h 13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12" h="139">
                    <a:moveTo>
                      <a:pt x="15" y="14"/>
                    </a:moveTo>
                    <a:lnTo>
                      <a:pt x="47" y="38"/>
                    </a:lnTo>
                    <a:lnTo>
                      <a:pt x="0" y="71"/>
                    </a:lnTo>
                    <a:lnTo>
                      <a:pt x="10" y="116"/>
                    </a:lnTo>
                    <a:lnTo>
                      <a:pt x="105" y="102"/>
                    </a:lnTo>
                    <a:lnTo>
                      <a:pt x="132" y="139"/>
                    </a:lnTo>
                    <a:lnTo>
                      <a:pt x="180" y="92"/>
                    </a:lnTo>
                    <a:lnTo>
                      <a:pt x="268" y="85"/>
                    </a:lnTo>
                    <a:lnTo>
                      <a:pt x="312" y="60"/>
                    </a:lnTo>
                    <a:lnTo>
                      <a:pt x="197" y="0"/>
                    </a:lnTo>
                    <a:lnTo>
                      <a:pt x="149" y="31"/>
                    </a:lnTo>
                    <a:lnTo>
                      <a:pt x="15" y="14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81" name="Freeform 28"/>
              <p:cNvSpPr>
                <a:spLocks/>
              </p:cNvSpPr>
              <p:nvPr/>
            </p:nvSpPr>
            <p:spPr bwMode="auto">
              <a:xfrm>
                <a:off x="5024" y="1661"/>
                <a:ext cx="162" cy="144"/>
              </a:xfrm>
              <a:custGeom>
                <a:avLst/>
                <a:gdLst>
                  <a:gd name="T0" fmla="*/ 19 w 323"/>
                  <a:gd name="T1" fmla="*/ 0 h 288"/>
                  <a:gd name="T2" fmla="*/ 21 w 323"/>
                  <a:gd name="T3" fmla="*/ 3 h 288"/>
                  <a:gd name="T4" fmla="*/ 20 w 323"/>
                  <a:gd name="T5" fmla="*/ 5 h 288"/>
                  <a:gd name="T6" fmla="*/ 17 w 323"/>
                  <a:gd name="T7" fmla="*/ 7 h 288"/>
                  <a:gd name="T8" fmla="*/ 19 w 323"/>
                  <a:gd name="T9" fmla="*/ 11 h 288"/>
                  <a:gd name="T10" fmla="*/ 11 w 323"/>
                  <a:gd name="T11" fmla="*/ 18 h 288"/>
                  <a:gd name="T12" fmla="*/ 10 w 323"/>
                  <a:gd name="T13" fmla="*/ 14 h 288"/>
                  <a:gd name="T14" fmla="*/ 5 w 323"/>
                  <a:gd name="T15" fmla="*/ 13 h 288"/>
                  <a:gd name="T16" fmla="*/ 6 w 323"/>
                  <a:gd name="T17" fmla="*/ 11 h 288"/>
                  <a:gd name="T18" fmla="*/ 1 w 323"/>
                  <a:gd name="T19" fmla="*/ 14 h 288"/>
                  <a:gd name="T20" fmla="*/ 2 w 323"/>
                  <a:gd name="T21" fmla="*/ 8 h 288"/>
                  <a:gd name="T22" fmla="*/ 4 w 323"/>
                  <a:gd name="T23" fmla="*/ 5 h 288"/>
                  <a:gd name="T24" fmla="*/ 0 w 323"/>
                  <a:gd name="T25" fmla="*/ 4 h 288"/>
                  <a:gd name="T26" fmla="*/ 6 w 323"/>
                  <a:gd name="T27" fmla="*/ 3 h 288"/>
                  <a:gd name="T28" fmla="*/ 8 w 323"/>
                  <a:gd name="T29" fmla="*/ 5 h 288"/>
                  <a:gd name="T30" fmla="*/ 11 w 323"/>
                  <a:gd name="T31" fmla="*/ 2 h 288"/>
                  <a:gd name="T32" fmla="*/ 17 w 323"/>
                  <a:gd name="T33" fmla="*/ 2 h 288"/>
                  <a:gd name="T34" fmla="*/ 19 w 323"/>
                  <a:gd name="T35" fmla="*/ 0 h 288"/>
                  <a:gd name="T36" fmla="*/ 19 w 323"/>
                  <a:gd name="T37" fmla="*/ 0 h 288"/>
                  <a:gd name="T38" fmla="*/ 19 w 323"/>
                  <a:gd name="T39" fmla="*/ 0 h 2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23"/>
                  <a:gd name="T61" fmla="*/ 0 h 288"/>
                  <a:gd name="T62" fmla="*/ 323 w 323"/>
                  <a:gd name="T63" fmla="*/ 288 h 28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23" h="288">
                    <a:moveTo>
                      <a:pt x="302" y="0"/>
                    </a:moveTo>
                    <a:lnTo>
                      <a:pt x="323" y="34"/>
                    </a:lnTo>
                    <a:lnTo>
                      <a:pt x="310" y="68"/>
                    </a:lnTo>
                    <a:lnTo>
                      <a:pt x="265" y="98"/>
                    </a:lnTo>
                    <a:lnTo>
                      <a:pt x="292" y="164"/>
                    </a:lnTo>
                    <a:lnTo>
                      <a:pt x="165" y="288"/>
                    </a:lnTo>
                    <a:lnTo>
                      <a:pt x="147" y="223"/>
                    </a:lnTo>
                    <a:lnTo>
                      <a:pt x="79" y="201"/>
                    </a:lnTo>
                    <a:lnTo>
                      <a:pt x="89" y="174"/>
                    </a:lnTo>
                    <a:lnTo>
                      <a:pt x="10" y="225"/>
                    </a:lnTo>
                    <a:lnTo>
                      <a:pt x="30" y="123"/>
                    </a:lnTo>
                    <a:lnTo>
                      <a:pt x="60" y="78"/>
                    </a:lnTo>
                    <a:lnTo>
                      <a:pt x="0" y="56"/>
                    </a:lnTo>
                    <a:lnTo>
                      <a:pt x="93" y="42"/>
                    </a:lnTo>
                    <a:lnTo>
                      <a:pt x="120" y="81"/>
                    </a:lnTo>
                    <a:lnTo>
                      <a:pt x="170" y="32"/>
                    </a:lnTo>
                    <a:lnTo>
                      <a:pt x="258" y="24"/>
                    </a:lnTo>
                    <a:lnTo>
                      <a:pt x="30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82" name="Freeform 29"/>
              <p:cNvSpPr>
                <a:spLocks/>
              </p:cNvSpPr>
              <p:nvPr/>
            </p:nvSpPr>
            <p:spPr bwMode="auto">
              <a:xfrm>
                <a:off x="4879" y="1748"/>
                <a:ext cx="228" cy="139"/>
              </a:xfrm>
              <a:custGeom>
                <a:avLst/>
                <a:gdLst>
                  <a:gd name="T0" fmla="*/ 3 w 456"/>
                  <a:gd name="T1" fmla="*/ 9 h 277"/>
                  <a:gd name="T2" fmla="*/ 3 w 456"/>
                  <a:gd name="T3" fmla="*/ 12 h 277"/>
                  <a:gd name="T4" fmla="*/ 1 w 456"/>
                  <a:gd name="T5" fmla="*/ 9 h 277"/>
                  <a:gd name="T6" fmla="*/ 0 w 456"/>
                  <a:gd name="T7" fmla="*/ 11 h 277"/>
                  <a:gd name="T8" fmla="*/ 5 w 456"/>
                  <a:gd name="T9" fmla="*/ 18 h 277"/>
                  <a:gd name="T10" fmla="*/ 5 w 456"/>
                  <a:gd name="T11" fmla="*/ 13 h 277"/>
                  <a:gd name="T12" fmla="*/ 10 w 456"/>
                  <a:gd name="T13" fmla="*/ 16 h 277"/>
                  <a:gd name="T14" fmla="*/ 11 w 456"/>
                  <a:gd name="T15" fmla="*/ 11 h 277"/>
                  <a:gd name="T16" fmla="*/ 15 w 456"/>
                  <a:gd name="T17" fmla="*/ 14 h 277"/>
                  <a:gd name="T18" fmla="*/ 21 w 456"/>
                  <a:gd name="T19" fmla="*/ 10 h 277"/>
                  <a:gd name="T20" fmla="*/ 26 w 456"/>
                  <a:gd name="T21" fmla="*/ 10 h 277"/>
                  <a:gd name="T22" fmla="*/ 29 w 456"/>
                  <a:gd name="T23" fmla="*/ 8 h 277"/>
                  <a:gd name="T24" fmla="*/ 28 w 456"/>
                  <a:gd name="T25" fmla="*/ 3 h 277"/>
                  <a:gd name="T26" fmla="*/ 24 w 456"/>
                  <a:gd name="T27" fmla="*/ 2 h 277"/>
                  <a:gd name="T28" fmla="*/ 24 w 456"/>
                  <a:gd name="T29" fmla="*/ 0 h 277"/>
                  <a:gd name="T30" fmla="*/ 19 w 456"/>
                  <a:gd name="T31" fmla="*/ 4 h 277"/>
                  <a:gd name="T32" fmla="*/ 19 w 456"/>
                  <a:gd name="T33" fmla="*/ 4 h 277"/>
                  <a:gd name="T34" fmla="*/ 15 w 456"/>
                  <a:gd name="T35" fmla="*/ 0 h 277"/>
                  <a:gd name="T36" fmla="*/ 14 w 456"/>
                  <a:gd name="T37" fmla="*/ 4 h 277"/>
                  <a:gd name="T38" fmla="*/ 11 w 456"/>
                  <a:gd name="T39" fmla="*/ 4 h 277"/>
                  <a:gd name="T40" fmla="*/ 10 w 456"/>
                  <a:gd name="T41" fmla="*/ 6 h 277"/>
                  <a:gd name="T42" fmla="*/ 7 w 456"/>
                  <a:gd name="T43" fmla="*/ 8 h 277"/>
                  <a:gd name="T44" fmla="*/ 3 w 456"/>
                  <a:gd name="T45" fmla="*/ 9 h 277"/>
                  <a:gd name="T46" fmla="*/ 3 w 456"/>
                  <a:gd name="T47" fmla="*/ 9 h 277"/>
                  <a:gd name="T48" fmla="*/ 3 w 456"/>
                  <a:gd name="T49" fmla="*/ 9 h 27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56"/>
                  <a:gd name="T76" fmla="*/ 0 h 277"/>
                  <a:gd name="T77" fmla="*/ 456 w 456"/>
                  <a:gd name="T78" fmla="*/ 277 h 27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56" h="277">
                    <a:moveTo>
                      <a:pt x="33" y="142"/>
                    </a:moveTo>
                    <a:lnTo>
                      <a:pt x="40" y="182"/>
                    </a:lnTo>
                    <a:lnTo>
                      <a:pt x="9" y="141"/>
                    </a:lnTo>
                    <a:lnTo>
                      <a:pt x="0" y="166"/>
                    </a:lnTo>
                    <a:lnTo>
                      <a:pt x="65" y="277"/>
                    </a:lnTo>
                    <a:lnTo>
                      <a:pt x="73" y="196"/>
                    </a:lnTo>
                    <a:lnTo>
                      <a:pt x="158" y="249"/>
                    </a:lnTo>
                    <a:lnTo>
                      <a:pt x="165" y="162"/>
                    </a:lnTo>
                    <a:lnTo>
                      <a:pt x="240" y="220"/>
                    </a:lnTo>
                    <a:lnTo>
                      <a:pt x="328" y="146"/>
                    </a:lnTo>
                    <a:lnTo>
                      <a:pt x="414" y="156"/>
                    </a:lnTo>
                    <a:lnTo>
                      <a:pt x="456" y="114"/>
                    </a:lnTo>
                    <a:lnTo>
                      <a:pt x="438" y="47"/>
                    </a:lnTo>
                    <a:lnTo>
                      <a:pt x="370" y="27"/>
                    </a:lnTo>
                    <a:lnTo>
                      <a:pt x="380" y="0"/>
                    </a:lnTo>
                    <a:lnTo>
                      <a:pt x="304" y="50"/>
                    </a:lnTo>
                    <a:lnTo>
                      <a:pt x="301" y="50"/>
                    </a:lnTo>
                    <a:lnTo>
                      <a:pt x="240" y="0"/>
                    </a:lnTo>
                    <a:lnTo>
                      <a:pt x="215" y="50"/>
                    </a:lnTo>
                    <a:lnTo>
                      <a:pt x="172" y="50"/>
                    </a:lnTo>
                    <a:lnTo>
                      <a:pt x="155" y="91"/>
                    </a:lnTo>
                    <a:lnTo>
                      <a:pt x="112" y="125"/>
                    </a:lnTo>
                    <a:lnTo>
                      <a:pt x="33" y="142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83" name="Freeform 30"/>
              <p:cNvSpPr>
                <a:spLocks/>
              </p:cNvSpPr>
              <p:nvPr/>
            </p:nvSpPr>
            <p:spPr bwMode="auto">
              <a:xfrm>
                <a:off x="4928" y="1490"/>
                <a:ext cx="201" cy="147"/>
              </a:xfrm>
              <a:custGeom>
                <a:avLst/>
                <a:gdLst>
                  <a:gd name="T0" fmla="*/ 26 w 402"/>
                  <a:gd name="T1" fmla="*/ 4 h 296"/>
                  <a:gd name="T2" fmla="*/ 21 w 402"/>
                  <a:gd name="T3" fmla="*/ 0 h 296"/>
                  <a:gd name="T4" fmla="*/ 17 w 402"/>
                  <a:gd name="T5" fmla="*/ 1 h 296"/>
                  <a:gd name="T6" fmla="*/ 11 w 402"/>
                  <a:gd name="T7" fmla="*/ 0 h 296"/>
                  <a:gd name="T8" fmla="*/ 0 w 402"/>
                  <a:gd name="T9" fmla="*/ 7 h 296"/>
                  <a:gd name="T10" fmla="*/ 2 w 402"/>
                  <a:gd name="T11" fmla="*/ 8 h 296"/>
                  <a:gd name="T12" fmla="*/ 1 w 402"/>
                  <a:gd name="T13" fmla="*/ 9 h 296"/>
                  <a:gd name="T14" fmla="*/ 5 w 402"/>
                  <a:gd name="T15" fmla="*/ 8 h 296"/>
                  <a:gd name="T16" fmla="*/ 8 w 402"/>
                  <a:gd name="T17" fmla="*/ 10 h 296"/>
                  <a:gd name="T18" fmla="*/ 6 w 402"/>
                  <a:gd name="T19" fmla="*/ 13 h 296"/>
                  <a:gd name="T20" fmla="*/ 14 w 402"/>
                  <a:gd name="T21" fmla="*/ 15 h 296"/>
                  <a:gd name="T22" fmla="*/ 12 w 402"/>
                  <a:gd name="T23" fmla="*/ 18 h 296"/>
                  <a:gd name="T24" fmla="*/ 18 w 402"/>
                  <a:gd name="T25" fmla="*/ 12 h 296"/>
                  <a:gd name="T26" fmla="*/ 23 w 402"/>
                  <a:gd name="T27" fmla="*/ 10 h 296"/>
                  <a:gd name="T28" fmla="*/ 26 w 402"/>
                  <a:gd name="T29" fmla="*/ 4 h 296"/>
                  <a:gd name="T30" fmla="*/ 26 w 402"/>
                  <a:gd name="T31" fmla="*/ 4 h 296"/>
                  <a:gd name="T32" fmla="*/ 26 w 402"/>
                  <a:gd name="T33" fmla="*/ 4 h 29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02"/>
                  <a:gd name="T52" fmla="*/ 0 h 296"/>
                  <a:gd name="T53" fmla="*/ 402 w 402"/>
                  <a:gd name="T54" fmla="*/ 296 h 29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02" h="296">
                    <a:moveTo>
                      <a:pt x="402" y="69"/>
                    </a:moveTo>
                    <a:lnTo>
                      <a:pt x="336" y="0"/>
                    </a:lnTo>
                    <a:lnTo>
                      <a:pt x="263" y="27"/>
                    </a:lnTo>
                    <a:lnTo>
                      <a:pt x="174" y="9"/>
                    </a:lnTo>
                    <a:lnTo>
                      <a:pt x="0" y="113"/>
                    </a:lnTo>
                    <a:lnTo>
                      <a:pt x="27" y="128"/>
                    </a:lnTo>
                    <a:lnTo>
                      <a:pt x="10" y="157"/>
                    </a:lnTo>
                    <a:lnTo>
                      <a:pt x="66" y="140"/>
                    </a:lnTo>
                    <a:lnTo>
                      <a:pt x="115" y="161"/>
                    </a:lnTo>
                    <a:lnTo>
                      <a:pt x="95" y="219"/>
                    </a:lnTo>
                    <a:lnTo>
                      <a:pt x="214" y="249"/>
                    </a:lnTo>
                    <a:lnTo>
                      <a:pt x="191" y="296"/>
                    </a:lnTo>
                    <a:lnTo>
                      <a:pt x="274" y="202"/>
                    </a:lnTo>
                    <a:lnTo>
                      <a:pt x="356" y="165"/>
                    </a:lnTo>
                    <a:lnTo>
                      <a:pt x="402" y="69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84" name="Freeform 31"/>
              <p:cNvSpPr>
                <a:spLocks/>
              </p:cNvSpPr>
              <p:nvPr/>
            </p:nvSpPr>
            <p:spPr bwMode="auto">
              <a:xfrm>
                <a:off x="4939" y="2079"/>
                <a:ext cx="48" cy="52"/>
              </a:xfrm>
              <a:custGeom>
                <a:avLst/>
                <a:gdLst>
                  <a:gd name="T0" fmla="*/ 3 w 95"/>
                  <a:gd name="T1" fmla="*/ 0 h 105"/>
                  <a:gd name="T2" fmla="*/ 5 w 95"/>
                  <a:gd name="T3" fmla="*/ 3 h 105"/>
                  <a:gd name="T4" fmla="*/ 6 w 95"/>
                  <a:gd name="T5" fmla="*/ 2 h 105"/>
                  <a:gd name="T6" fmla="*/ 6 w 95"/>
                  <a:gd name="T7" fmla="*/ 4 h 105"/>
                  <a:gd name="T8" fmla="*/ 2 w 95"/>
                  <a:gd name="T9" fmla="*/ 6 h 105"/>
                  <a:gd name="T10" fmla="*/ 0 w 95"/>
                  <a:gd name="T11" fmla="*/ 3 h 105"/>
                  <a:gd name="T12" fmla="*/ 3 w 95"/>
                  <a:gd name="T13" fmla="*/ 0 h 105"/>
                  <a:gd name="T14" fmla="*/ 3 w 95"/>
                  <a:gd name="T15" fmla="*/ 0 h 105"/>
                  <a:gd name="T16" fmla="*/ 3 w 95"/>
                  <a:gd name="T17" fmla="*/ 0 h 10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5"/>
                  <a:gd name="T28" fmla="*/ 0 h 105"/>
                  <a:gd name="T29" fmla="*/ 95 w 95"/>
                  <a:gd name="T30" fmla="*/ 105 h 10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5" h="105">
                    <a:moveTo>
                      <a:pt x="38" y="0"/>
                    </a:moveTo>
                    <a:lnTo>
                      <a:pt x="65" y="52"/>
                    </a:lnTo>
                    <a:lnTo>
                      <a:pt x="95" y="47"/>
                    </a:lnTo>
                    <a:lnTo>
                      <a:pt x="82" y="75"/>
                    </a:lnTo>
                    <a:lnTo>
                      <a:pt x="27" y="105"/>
                    </a:lnTo>
                    <a:lnTo>
                      <a:pt x="0" y="5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85" name="Freeform 32"/>
              <p:cNvSpPr>
                <a:spLocks/>
              </p:cNvSpPr>
              <p:nvPr/>
            </p:nvSpPr>
            <p:spPr bwMode="auto">
              <a:xfrm>
                <a:off x="5021" y="2095"/>
                <a:ext cx="105" cy="100"/>
              </a:xfrm>
              <a:custGeom>
                <a:avLst/>
                <a:gdLst>
                  <a:gd name="T0" fmla="*/ 10 w 209"/>
                  <a:gd name="T1" fmla="*/ 4 h 200"/>
                  <a:gd name="T2" fmla="*/ 11 w 209"/>
                  <a:gd name="T3" fmla="*/ 8 h 200"/>
                  <a:gd name="T4" fmla="*/ 14 w 209"/>
                  <a:gd name="T5" fmla="*/ 9 h 200"/>
                  <a:gd name="T6" fmla="*/ 11 w 209"/>
                  <a:gd name="T7" fmla="*/ 12 h 200"/>
                  <a:gd name="T8" fmla="*/ 9 w 209"/>
                  <a:gd name="T9" fmla="*/ 10 h 200"/>
                  <a:gd name="T10" fmla="*/ 8 w 209"/>
                  <a:gd name="T11" fmla="*/ 13 h 200"/>
                  <a:gd name="T12" fmla="*/ 6 w 209"/>
                  <a:gd name="T13" fmla="*/ 13 h 200"/>
                  <a:gd name="T14" fmla="*/ 5 w 209"/>
                  <a:gd name="T15" fmla="*/ 12 h 200"/>
                  <a:gd name="T16" fmla="*/ 3 w 209"/>
                  <a:gd name="T17" fmla="*/ 12 h 200"/>
                  <a:gd name="T18" fmla="*/ 4 w 209"/>
                  <a:gd name="T19" fmla="*/ 9 h 200"/>
                  <a:gd name="T20" fmla="*/ 1 w 209"/>
                  <a:gd name="T21" fmla="*/ 9 h 200"/>
                  <a:gd name="T22" fmla="*/ 0 w 209"/>
                  <a:gd name="T23" fmla="*/ 1 h 200"/>
                  <a:gd name="T24" fmla="*/ 5 w 209"/>
                  <a:gd name="T25" fmla="*/ 0 h 200"/>
                  <a:gd name="T26" fmla="*/ 10 w 209"/>
                  <a:gd name="T27" fmla="*/ 4 h 200"/>
                  <a:gd name="T28" fmla="*/ 10 w 209"/>
                  <a:gd name="T29" fmla="*/ 4 h 200"/>
                  <a:gd name="T30" fmla="*/ 10 w 209"/>
                  <a:gd name="T31" fmla="*/ 4 h 20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09"/>
                  <a:gd name="T49" fmla="*/ 0 h 200"/>
                  <a:gd name="T50" fmla="*/ 209 w 209"/>
                  <a:gd name="T51" fmla="*/ 200 h 20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09" h="200">
                    <a:moveTo>
                      <a:pt x="156" y="55"/>
                    </a:moveTo>
                    <a:lnTo>
                      <a:pt x="170" y="123"/>
                    </a:lnTo>
                    <a:lnTo>
                      <a:pt x="209" y="144"/>
                    </a:lnTo>
                    <a:lnTo>
                      <a:pt x="167" y="183"/>
                    </a:lnTo>
                    <a:lnTo>
                      <a:pt x="142" y="153"/>
                    </a:lnTo>
                    <a:lnTo>
                      <a:pt x="118" y="200"/>
                    </a:lnTo>
                    <a:lnTo>
                      <a:pt x="94" y="200"/>
                    </a:lnTo>
                    <a:lnTo>
                      <a:pt x="74" y="178"/>
                    </a:lnTo>
                    <a:lnTo>
                      <a:pt x="45" y="178"/>
                    </a:lnTo>
                    <a:lnTo>
                      <a:pt x="55" y="129"/>
                    </a:lnTo>
                    <a:lnTo>
                      <a:pt x="11" y="129"/>
                    </a:lnTo>
                    <a:lnTo>
                      <a:pt x="0" y="15"/>
                    </a:lnTo>
                    <a:lnTo>
                      <a:pt x="75" y="0"/>
                    </a:lnTo>
                    <a:lnTo>
                      <a:pt x="156" y="55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86" name="Freeform 33"/>
              <p:cNvSpPr>
                <a:spLocks/>
              </p:cNvSpPr>
              <p:nvPr/>
            </p:nvSpPr>
            <p:spPr bwMode="auto">
              <a:xfrm>
                <a:off x="4914" y="2098"/>
                <a:ext cx="135" cy="136"/>
              </a:xfrm>
              <a:custGeom>
                <a:avLst/>
                <a:gdLst>
                  <a:gd name="T0" fmla="*/ 14 w 270"/>
                  <a:gd name="T1" fmla="*/ 0 h 273"/>
                  <a:gd name="T2" fmla="*/ 15 w 270"/>
                  <a:gd name="T3" fmla="*/ 7 h 273"/>
                  <a:gd name="T4" fmla="*/ 17 w 270"/>
                  <a:gd name="T5" fmla="*/ 7 h 273"/>
                  <a:gd name="T6" fmla="*/ 17 w 270"/>
                  <a:gd name="T7" fmla="*/ 10 h 273"/>
                  <a:gd name="T8" fmla="*/ 15 w 270"/>
                  <a:gd name="T9" fmla="*/ 14 h 273"/>
                  <a:gd name="T10" fmla="*/ 11 w 270"/>
                  <a:gd name="T11" fmla="*/ 17 h 273"/>
                  <a:gd name="T12" fmla="*/ 9 w 270"/>
                  <a:gd name="T13" fmla="*/ 15 h 273"/>
                  <a:gd name="T14" fmla="*/ 11 w 270"/>
                  <a:gd name="T15" fmla="*/ 13 h 273"/>
                  <a:gd name="T16" fmla="*/ 9 w 270"/>
                  <a:gd name="T17" fmla="*/ 12 h 273"/>
                  <a:gd name="T18" fmla="*/ 9 w 270"/>
                  <a:gd name="T19" fmla="*/ 8 h 273"/>
                  <a:gd name="T20" fmla="*/ 6 w 270"/>
                  <a:gd name="T21" fmla="*/ 8 h 273"/>
                  <a:gd name="T22" fmla="*/ 4 w 270"/>
                  <a:gd name="T23" fmla="*/ 11 h 273"/>
                  <a:gd name="T24" fmla="*/ 0 w 270"/>
                  <a:gd name="T25" fmla="*/ 11 h 273"/>
                  <a:gd name="T26" fmla="*/ 6 w 270"/>
                  <a:gd name="T27" fmla="*/ 7 h 273"/>
                  <a:gd name="T28" fmla="*/ 6 w 270"/>
                  <a:gd name="T29" fmla="*/ 4 h 273"/>
                  <a:gd name="T30" fmla="*/ 12 w 270"/>
                  <a:gd name="T31" fmla="*/ 1 h 273"/>
                  <a:gd name="T32" fmla="*/ 12 w 270"/>
                  <a:gd name="T33" fmla="*/ 0 h 273"/>
                  <a:gd name="T34" fmla="*/ 14 w 270"/>
                  <a:gd name="T35" fmla="*/ 0 h 273"/>
                  <a:gd name="T36" fmla="*/ 14 w 270"/>
                  <a:gd name="T37" fmla="*/ 0 h 273"/>
                  <a:gd name="T38" fmla="*/ 14 w 270"/>
                  <a:gd name="T39" fmla="*/ 0 h 27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70"/>
                  <a:gd name="T61" fmla="*/ 0 h 273"/>
                  <a:gd name="T62" fmla="*/ 270 w 270"/>
                  <a:gd name="T63" fmla="*/ 273 h 27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70" h="273">
                    <a:moveTo>
                      <a:pt x="215" y="10"/>
                    </a:moveTo>
                    <a:lnTo>
                      <a:pt x="226" y="124"/>
                    </a:lnTo>
                    <a:lnTo>
                      <a:pt x="270" y="124"/>
                    </a:lnTo>
                    <a:lnTo>
                      <a:pt x="260" y="173"/>
                    </a:lnTo>
                    <a:lnTo>
                      <a:pt x="230" y="230"/>
                    </a:lnTo>
                    <a:lnTo>
                      <a:pt x="172" y="273"/>
                    </a:lnTo>
                    <a:lnTo>
                      <a:pt x="144" y="251"/>
                    </a:lnTo>
                    <a:lnTo>
                      <a:pt x="172" y="215"/>
                    </a:lnTo>
                    <a:lnTo>
                      <a:pt x="141" y="195"/>
                    </a:lnTo>
                    <a:lnTo>
                      <a:pt x="141" y="142"/>
                    </a:lnTo>
                    <a:lnTo>
                      <a:pt x="97" y="139"/>
                    </a:lnTo>
                    <a:lnTo>
                      <a:pt x="51" y="185"/>
                    </a:lnTo>
                    <a:lnTo>
                      <a:pt x="0" y="182"/>
                    </a:lnTo>
                    <a:lnTo>
                      <a:pt x="83" y="119"/>
                    </a:lnTo>
                    <a:lnTo>
                      <a:pt x="93" y="77"/>
                    </a:lnTo>
                    <a:lnTo>
                      <a:pt x="182" y="31"/>
                    </a:lnTo>
                    <a:lnTo>
                      <a:pt x="182" y="0"/>
                    </a:lnTo>
                    <a:lnTo>
                      <a:pt x="215" y="1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87" name="Freeform 34"/>
              <p:cNvSpPr>
                <a:spLocks/>
              </p:cNvSpPr>
              <p:nvPr/>
            </p:nvSpPr>
            <p:spPr bwMode="auto">
              <a:xfrm>
                <a:off x="4857" y="2234"/>
                <a:ext cx="172" cy="157"/>
              </a:xfrm>
              <a:custGeom>
                <a:avLst/>
                <a:gdLst>
                  <a:gd name="T0" fmla="*/ 18 w 345"/>
                  <a:gd name="T1" fmla="*/ 0 h 316"/>
                  <a:gd name="T2" fmla="*/ 15 w 345"/>
                  <a:gd name="T3" fmla="*/ 2 h 316"/>
                  <a:gd name="T4" fmla="*/ 14 w 345"/>
                  <a:gd name="T5" fmla="*/ 6 h 316"/>
                  <a:gd name="T6" fmla="*/ 8 w 345"/>
                  <a:gd name="T7" fmla="*/ 9 h 316"/>
                  <a:gd name="T8" fmla="*/ 6 w 345"/>
                  <a:gd name="T9" fmla="*/ 10 h 316"/>
                  <a:gd name="T10" fmla="*/ 3 w 345"/>
                  <a:gd name="T11" fmla="*/ 10 h 316"/>
                  <a:gd name="T12" fmla="*/ 2 w 345"/>
                  <a:gd name="T13" fmla="*/ 12 h 316"/>
                  <a:gd name="T14" fmla="*/ 0 w 345"/>
                  <a:gd name="T15" fmla="*/ 14 h 316"/>
                  <a:gd name="T16" fmla="*/ 3 w 345"/>
                  <a:gd name="T17" fmla="*/ 14 h 316"/>
                  <a:gd name="T18" fmla="*/ 1 w 345"/>
                  <a:gd name="T19" fmla="*/ 17 h 316"/>
                  <a:gd name="T20" fmla="*/ 1 w 345"/>
                  <a:gd name="T21" fmla="*/ 18 h 316"/>
                  <a:gd name="T22" fmla="*/ 5 w 345"/>
                  <a:gd name="T23" fmla="*/ 16 h 316"/>
                  <a:gd name="T24" fmla="*/ 5 w 345"/>
                  <a:gd name="T25" fmla="*/ 17 h 316"/>
                  <a:gd name="T26" fmla="*/ 2 w 345"/>
                  <a:gd name="T27" fmla="*/ 19 h 316"/>
                  <a:gd name="T28" fmla="*/ 3 w 345"/>
                  <a:gd name="T29" fmla="*/ 19 h 316"/>
                  <a:gd name="T30" fmla="*/ 7 w 345"/>
                  <a:gd name="T31" fmla="*/ 19 h 316"/>
                  <a:gd name="T32" fmla="*/ 9 w 345"/>
                  <a:gd name="T33" fmla="*/ 17 h 316"/>
                  <a:gd name="T34" fmla="*/ 16 w 345"/>
                  <a:gd name="T35" fmla="*/ 18 h 316"/>
                  <a:gd name="T36" fmla="*/ 17 w 345"/>
                  <a:gd name="T37" fmla="*/ 16 h 316"/>
                  <a:gd name="T38" fmla="*/ 19 w 345"/>
                  <a:gd name="T39" fmla="*/ 15 h 316"/>
                  <a:gd name="T40" fmla="*/ 21 w 345"/>
                  <a:gd name="T41" fmla="*/ 13 h 316"/>
                  <a:gd name="T42" fmla="*/ 21 w 345"/>
                  <a:gd name="T43" fmla="*/ 10 h 316"/>
                  <a:gd name="T44" fmla="*/ 20 w 345"/>
                  <a:gd name="T45" fmla="*/ 9 h 316"/>
                  <a:gd name="T46" fmla="*/ 21 w 345"/>
                  <a:gd name="T47" fmla="*/ 3 h 316"/>
                  <a:gd name="T48" fmla="*/ 18 w 345"/>
                  <a:gd name="T49" fmla="*/ 0 h 316"/>
                  <a:gd name="T50" fmla="*/ 18 w 345"/>
                  <a:gd name="T51" fmla="*/ 0 h 316"/>
                  <a:gd name="T52" fmla="*/ 18 w 345"/>
                  <a:gd name="T53" fmla="*/ 0 h 31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45"/>
                  <a:gd name="T82" fmla="*/ 0 h 316"/>
                  <a:gd name="T83" fmla="*/ 345 w 345"/>
                  <a:gd name="T84" fmla="*/ 316 h 31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45" h="316">
                    <a:moveTo>
                      <a:pt x="289" y="0"/>
                    </a:moveTo>
                    <a:lnTo>
                      <a:pt x="252" y="39"/>
                    </a:lnTo>
                    <a:lnTo>
                      <a:pt x="235" y="100"/>
                    </a:lnTo>
                    <a:lnTo>
                      <a:pt x="129" y="148"/>
                    </a:lnTo>
                    <a:lnTo>
                      <a:pt x="105" y="176"/>
                    </a:lnTo>
                    <a:lnTo>
                      <a:pt x="55" y="174"/>
                    </a:lnTo>
                    <a:lnTo>
                      <a:pt x="40" y="202"/>
                    </a:lnTo>
                    <a:lnTo>
                      <a:pt x="0" y="228"/>
                    </a:lnTo>
                    <a:lnTo>
                      <a:pt x="48" y="237"/>
                    </a:lnTo>
                    <a:lnTo>
                      <a:pt x="19" y="279"/>
                    </a:lnTo>
                    <a:lnTo>
                      <a:pt x="31" y="293"/>
                    </a:lnTo>
                    <a:lnTo>
                      <a:pt x="87" y="266"/>
                    </a:lnTo>
                    <a:lnTo>
                      <a:pt x="82" y="284"/>
                    </a:lnTo>
                    <a:lnTo>
                      <a:pt x="47" y="307"/>
                    </a:lnTo>
                    <a:lnTo>
                      <a:pt x="63" y="316"/>
                    </a:lnTo>
                    <a:lnTo>
                      <a:pt x="121" y="306"/>
                    </a:lnTo>
                    <a:lnTo>
                      <a:pt x="145" y="276"/>
                    </a:lnTo>
                    <a:lnTo>
                      <a:pt x="260" y="300"/>
                    </a:lnTo>
                    <a:lnTo>
                      <a:pt x="283" y="264"/>
                    </a:lnTo>
                    <a:lnTo>
                      <a:pt x="318" y="253"/>
                    </a:lnTo>
                    <a:lnTo>
                      <a:pt x="341" y="216"/>
                    </a:lnTo>
                    <a:lnTo>
                      <a:pt x="341" y="176"/>
                    </a:lnTo>
                    <a:lnTo>
                      <a:pt x="326" y="149"/>
                    </a:lnTo>
                    <a:lnTo>
                      <a:pt x="345" y="63"/>
                    </a:lnTo>
                    <a:lnTo>
                      <a:pt x="289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88" name="Freeform 35"/>
              <p:cNvSpPr>
                <a:spLocks/>
              </p:cNvSpPr>
              <p:nvPr/>
            </p:nvSpPr>
            <p:spPr bwMode="auto">
              <a:xfrm>
                <a:off x="4965" y="2360"/>
                <a:ext cx="76" cy="46"/>
              </a:xfrm>
              <a:custGeom>
                <a:avLst/>
                <a:gdLst>
                  <a:gd name="T0" fmla="*/ 7 w 152"/>
                  <a:gd name="T1" fmla="*/ 0 h 92"/>
                  <a:gd name="T2" fmla="*/ 5 w 152"/>
                  <a:gd name="T3" fmla="*/ 1 h 92"/>
                  <a:gd name="T4" fmla="*/ 3 w 152"/>
                  <a:gd name="T5" fmla="*/ 3 h 92"/>
                  <a:gd name="T6" fmla="*/ 0 w 152"/>
                  <a:gd name="T7" fmla="*/ 5 h 92"/>
                  <a:gd name="T8" fmla="*/ 2 w 152"/>
                  <a:gd name="T9" fmla="*/ 6 h 92"/>
                  <a:gd name="T10" fmla="*/ 7 w 152"/>
                  <a:gd name="T11" fmla="*/ 4 h 92"/>
                  <a:gd name="T12" fmla="*/ 8 w 152"/>
                  <a:gd name="T13" fmla="*/ 6 h 92"/>
                  <a:gd name="T14" fmla="*/ 9 w 152"/>
                  <a:gd name="T15" fmla="*/ 6 h 92"/>
                  <a:gd name="T16" fmla="*/ 9 w 152"/>
                  <a:gd name="T17" fmla="*/ 4 h 92"/>
                  <a:gd name="T18" fmla="*/ 10 w 152"/>
                  <a:gd name="T19" fmla="*/ 3 h 92"/>
                  <a:gd name="T20" fmla="*/ 10 w 152"/>
                  <a:gd name="T21" fmla="*/ 1 h 92"/>
                  <a:gd name="T22" fmla="*/ 7 w 152"/>
                  <a:gd name="T23" fmla="*/ 0 h 92"/>
                  <a:gd name="T24" fmla="*/ 7 w 152"/>
                  <a:gd name="T25" fmla="*/ 0 h 92"/>
                  <a:gd name="T26" fmla="*/ 7 w 152"/>
                  <a:gd name="T27" fmla="*/ 0 h 9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52"/>
                  <a:gd name="T43" fmla="*/ 0 h 92"/>
                  <a:gd name="T44" fmla="*/ 152 w 152"/>
                  <a:gd name="T45" fmla="*/ 92 h 9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52" h="92">
                    <a:moveTo>
                      <a:pt x="102" y="0"/>
                    </a:moveTo>
                    <a:lnTo>
                      <a:pt x="65" y="11"/>
                    </a:lnTo>
                    <a:lnTo>
                      <a:pt x="44" y="47"/>
                    </a:lnTo>
                    <a:lnTo>
                      <a:pt x="0" y="74"/>
                    </a:lnTo>
                    <a:lnTo>
                      <a:pt x="23" y="87"/>
                    </a:lnTo>
                    <a:lnTo>
                      <a:pt x="100" y="58"/>
                    </a:lnTo>
                    <a:lnTo>
                      <a:pt x="121" y="92"/>
                    </a:lnTo>
                    <a:lnTo>
                      <a:pt x="138" y="87"/>
                    </a:lnTo>
                    <a:lnTo>
                      <a:pt x="138" y="63"/>
                    </a:lnTo>
                    <a:lnTo>
                      <a:pt x="152" y="47"/>
                    </a:lnTo>
                    <a:lnTo>
                      <a:pt x="149" y="14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89" name="Freeform 36"/>
              <p:cNvSpPr>
                <a:spLocks/>
              </p:cNvSpPr>
              <p:nvPr/>
            </p:nvSpPr>
            <p:spPr bwMode="auto">
              <a:xfrm>
                <a:off x="5000" y="2185"/>
                <a:ext cx="97" cy="183"/>
              </a:xfrm>
              <a:custGeom>
                <a:avLst/>
                <a:gdLst>
                  <a:gd name="T0" fmla="*/ 10 w 195"/>
                  <a:gd name="T1" fmla="*/ 1 h 367"/>
                  <a:gd name="T2" fmla="*/ 8 w 195"/>
                  <a:gd name="T3" fmla="*/ 1 h 367"/>
                  <a:gd name="T4" fmla="*/ 7 w 195"/>
                  <a:gd name="T5" fmla="*/ 0 h 367"/>
                  <a:gd name="T6" fmla="*/ 5 w 195"/>
                  <a:gd name="T7" fmla="*/ 0 h 367"/>
                  <a:gd name="T8" fmla="*/ 3 w 195"/>
                  <a:gd name="T9" fmla="*/ 3 h 367"/>
                  <a:gd name="T10" fmla="*/ 0 w 195"/>
                  <a:gd name="T11" fmla="*/ 6 h 367"/>
                  <a:gd name="T12" fmla="*/ 3 w 195"/>
                  <a:gd name="T13" fmla="*/ 9 h 367"/>
                  <a:gd name="T14" fmla="*/ 2 w 195"/>
                  <a:gd name="T15" fmla="*/ 15 h 367"/>
                  <a:gd name="T16" fmla="*/ 3 w 195"/>
                  <a:gd name="T17" fmla="*/ 17 h 367"/>
                  <a:gd name="T18" fmla="*/ 3 w 195"/>
                  <a:gd name="T19" fmla="*/ 19 h 367"/>
                  <a:gd name="T20" fmla="*/ 1 w 195"/>
                  <a:gd name="T21" fmla="*/ 21 h 367"/>
                  <a:gd name="T22" fmla="*/ 5 w 195"/>
                  <a:gd name="T23" fmla="*/ 22 h 367"/>
                  <a:gd name="T24" fmla="*/ 6 w 195"/>
                  <a:gd name="T25" fmla="*/ 21 h 367"/>
                  <a:gd name="T26" fmla="*/ 7 w 195"/>
                  <a:gd name="T27" fmla="*/ 22 h 367"/>
                  <a:gd name="T28" fmla="*/ 10 w 195"/>
                  <a:gd name="T29" fmla="*/ 21 h 367"/>
                  <a:gd name="T30" fmla="*/ 10 w 195"/>
                  <a:gd name="T31" fmla="*/ 15 h 367"/>
                  <a:gd name="T32" fmla="*/ 12 w 195"/>
                  <a:gd name="T33" fmla="*/ 10 h 367"/>
                  <a:gd name="T34" fmla="*/ 9 w 195"/>
                  <a:gd name="T35" fmla="*/ 8 h 367"/>
                  <a:gd name="T36" fmla="*/ 12 w 195"/>
                  <a:gd name="T37" fmla="*/ 6 h 367"/>
                  <a:gd name="T38" fmla="*/ 9 w 195"/>
                  <a:gd name="T39" fmla="*/ 1 h 367"/>
                  <a:gd name="T40" fmla="*/ 10 w 195"/>
                  <a:gd name="T41" fmla="*/ 1 h 367"/>
                  <a:gd name="T42" fmla="*/ 10 w 195"/>
                  <a:gd name="T43" fmla="*/ 1 h 367"/>
                  <a:gd name="T44" fmla="*/ 10 w 195"/>
                  <a:gd name="T45" fmla="*/ 1 h 36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95"/>
                  <a:gd name="T70" fmla="*/ 0 h 367"/>
                  <a:gd name="T71" fmla="*/ 195 w 195"/>
                  <a:gd name="T72" fmla="*/ 367 h 36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95" h="367">
                    <a:moveTo>
                      <a:pt x="161" y="20"/>
                    </a:moveTo>
                    <a:lnTo>
                      <a:pt x="137" y="20"/>
                    </a:lnTo>
                    <a:lnTo>
                      <a:pt x="117" y="0"/>
                    </a:lnTo>
                    <a:lnTo>
                      <a:pt x="88" y="0"/>
                    </a:lnTo>
                    <a:lnTo>
                      <a:pt x="61" y="57"/>
                    </a:lnTo>
                    <a:lnTo>
                      <a:pt x="0" y="98"/>
                    </a:lnTo>
                    <a:lnTo>
                      <a:pt x="58" y="159"/>
                    </a:lnTo>
                    <a:lnTo>
                      <a:pt x="37" y="247"/>
                    </a:lnTo>
                    <a:lnTo>
                      <a:pt x="54" y="274"/>
                    </a:lnTo>
                    <a:lnTo>
                      <a:pt x="54" y="314"/>
                    </a:lnTo>
                    <a:lnTo>
                      <a:pt x="31" y="351"/>
                    </a:lnTo>
                    <a:lnTo>
                      <a:pt x="80" y="367"/>
                    </a:lnTo>
                    <a:lnTo>
                      <a:pt x="100" y="351"/>
                    </a:lnTo>
                    <a:lnTo>
                      <a:pt x="127" y="360"/>
                    </a:lnTo>
                    <a:lnTo>
                      <a:pt x="166" y="343"/>
                    </a:lnTo>
                    <a:lnTo>
                      <a:pt x="166" y="255"/>
                    </a:lnTo>
                    <a:lnTo>
                      <a:pt x="195" y="174"/>
                    </a:lnTo>
                    <a:lnTo>
                      <a:pt x="148" y="137"/>
                    </a:lnTo>
                    <a:lnTo>
                      <a:pt x="195" y="98"/>
                    </a:lnTo>
                    <a:lnTo>
                      <a:pt x="159" y="23"/>
                    </a:lnTo>
                    <a:lnTo>
                      <a:pt x="161" y="2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0" name="Freeform 37"/>
              <p:cNvSpPr>
                <a:spLocks/>
              </p:cNvSpPr>
              <p:nvPr/>
            </p:nvSpPr>
            <p:spPr bwMode="auto">
              <a:xfrm>
                <a:off x="5063" y="2312"/>
                <a:ext cx="70" cy="95"/>
              </a:xfrm>
              <a:custGeom>
                <a:avLst/>
                <a:gdLst>
                  <a:gd name="T0" fmla="*/ 3 w 139"/>
                  <a:gd name="T1" fmla="*/ 0 h 189"/>
                  <a:gd name="T2" fmla="*/ 3 w 139"/>
                  <a:gd name="T3" fmla="*/ 6 h 189"/>
                  <a:gd name="T4" fmla="*/ 0 w 139"/>
                  <a:gd name="T5" fmla="*/ 7 h 189"/>
                  <a:gd name="T6" fmla="*/ 1 w 139"/>
                  <a:gd name="T7" fmla="*/ 11 h 189"/>
                  <a:gd name="T8" fmla="*/ 2 w 139"/>
                  <a:gd name="T9" fmla="*/ 12 h 189"/>
                  <a:gd name="T10" fmla="*/ 6 w 139"/>
                  <a:gd name="T11" fmla="*/ 12 h 189"/>
                  <a:gd name="T12" fmla="*/ 9 w 139"/>
                  <a:gd name="T13" fmla="*/ 10 h 189"/>
                  <a:gd name="T14" fmla="*/ 9 w 139"/>
                  <a:gd name="T15" fmla="*/ 6 h 189"/>
                  <a:gd name="T16" fmla="*/ 7 w 139"/>
                  <a:gd name="T17" fmla="*/ 4 h 189"/>
                  <a:gd name="T18" fmla="*/ 3 w 139"/>
                  <a:gd name="T19" fmla="*/ 0 h 189"/>
                  <a:gd name="T20" fmla="*/ 3 w 139"/>
                  <a:gd name="T21" fmla="*/ 0 h 189"/>
                  <a:gd name="T22" fmla="*/ 3 w 139"/>
                  <a:gd name="T23" fmla="*/ 0 h 18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39"/>
                  <a:gd name="T37" fmla="*/ 0 h 189"/>
                  <a:gd name="T38" fmla="*/ 139 w 139"/>
                  <a:gd name="T39" fmla="*/ 189 h 18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39" h="189">
                    <a:moveTo>
                      <a:pt x="39" y="0"/>
                    </a:moveTo>
                    <a:lnTo>
                      <a:pt x="39" y="87"/>
                    </a:lnTo>
                    <a:lnTo>
                      <a:pt x="0" y="102"/>
                    </a:lnTo>
                    <a:lnTo>
                      <a:pt x="15" y="170"/>
                    </a:lnTo>
                    <a:lnTo>
                      <a:pt x="25" y="186"/>
                    </a:lnTo>
                    <a:lnTo>
                      <a:pt x="92" y="189"/>
                    </a:lnTo>
                    <a:lnTo>
                      <a:pt x="139" y="153"/>
                    </a:lnTo>
                    <a:lnTo>
                      <a:pt x="139" y="91"/>
                    </a:lnTo>
                    <a:lnTo>
                      <a:pt x="99" y="64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1" name="Freeform 38"/>
              <p:cNvSpPr>
                <a:spLocks/>
              </p:cNvSpPr>
              <p:nvPr/>
            </p:nvSpPr>
            <p:spPr bwMode="auto">
              <a:xfrm>
                <a:off x="5026" y="2360"/>
                <a:ext cx="50" cy="63"/>
              </a:xfrm>
              <a:custGeom>
                <a:avLst/>
                <a:gdLst>
                  <a:gd name="T0" fmla="*/ 4 w 101"/>
                  <a:gd name="T1" fmla="*/ 1 h 125"/>
                  <a:gd name="T2" fmla="*/ 3 w 101"/>
                  <a:gd name="T3" fmla="*/ 0 h 125"/>
                  <a:gd name="T4" fmla="*/ 1 w 101"/>
                  <a:gd name="T5" fmla="*/ 1 h 125"/>
                  <a:gd name="T6" fmla="*/ 2 w 101"/>
                  <a:gd name="T7" fmla="*/ 3 h 125"/>
                  <a:gd name="T8" fmla="*/ 1 w 101"/>
                  <a:gd name="T9" fmla="*/ 4 h 125"/>
                  <a:gd name="T10" fmla="*/ 1 w 101"/>
                  <a:gd name="T11" fmla="*/ 6 h 125"/>
                  <a:gd name="T12" fmla="*/ 0 w 101"/>
                  <a:gd name="T13" fmla="*/ 6 h 125"/>
                  <a:gd name="T14" fmla="*/ 1 w 101"/>
                  <a:gd name="T15" fmla="*/ 8 h 125"/>
                  <a:gd name="T16" fmla="*/ 3 w 101"/>
                  <a:gd name="T17" fmla="*/ 7 h 125"/>
                  <a:gd name="T18" fmla="*/ 6 w 101"/>
                  <a:gd name="T19" fmla="*/ 7 h 125"/>
                  <a:gd name="T20" fmla="*/ 6 w 101"/>
                  <a:gd name="T21" fmla="*/ 6 h 125"/>
                  <a:gd name="T22" fmla="*/ 5 w 101"/>
                  <a:gd name="T23" fmla="*/ 5 h 125"/>
                  <a:gd name="T24" fmla="*/ 4 w 101"/>
                  <a:gd name="T25" fmla="*/ 1 h 125"/>
                  <a:gd name="T26" fmla="*/ 4 w 101"/>
                  <a:gd name="T27" fmla="*/ 1 h 125"/>
                  <a:gd name="T28" fmla="*/ 4 w 101"/>
                  <a:gd name="T29" fmla="*/ 1 h 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1"/>
                  <a:gd name="T46" fmla="*/ 0 h 125"/>
                  <a:gd name="T47" fmla="*/ 101 w 101"/>
                  <a:gd name="T48" fmla="*/ 125 h 12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1" h="125">
                    <a:moveTo>
                      <a:pt x="76" y="7"/>
                    </a:moveTo>
                    <a:lnTo>
                      <a:pt x="50" y="0"/>
                    </a:lnTo>
                    <a:lnTo>
                      <a:pt x="27" y="16"/>
                    </a:lnTo>
                    <a:lnTo>
                      <a:pt x="32" y="47"/>
                    </a:lnTo>
                    <a:lnTo>
                      <a:pt x="16" y="63"/>
                    </a:lnTo>
                    <a:lnTo>
                      <a:pt x="16" y="87"/>
                    </a:lnTo>
                    <a:lnTo>
                      <a:pt x="0" y="92"/>
                    </a:lnTo>
                    <a:lnTo>
                      <a:pt x="19" y="125"/>
                    </a:lnTo>
                    <a:lnTo>
                      <a:pt x="56" y="97"/>
                    </a:lnTo>
                    <a:lnTo>
                      <a:pt x="101" y="101"/>
                    </a:lnTo>
                    <a:lnTo>
                      <a:pt x="101" y="91"/>
                    </a:lnTo>
                    <a:lnTo>
                      <a:pt x="91" y="75"/>
                    </a:lnTo>
                    <a:lnTo>
                      <a:pt x="76" y="7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2" name="Freeform 39"/>
              <p:cNvSpPr>
                <a:spLocks/>
              </p:cNvSpPr>
              <p:nvPr/>
            </p:nvSpPr>
            <p:spPr bwMode="auto">
              <a:xfrm>
                <a:off x="5035" y="2408"/>
                <a:ext cx="45" cy="24"/>
              </a:xfrm>
              <a:custGeom>
                <a:avLst/>
                <a:gdLst>
                  <a:gd name="T0" fmla="*/ 0 w 91"/>
                  <a:gd name="T1" fmla="*/ 2 h 48"/>
                  <a:gd name="T2" fmla="*/ 0 w 91"/>
                  <a:gd name="T3" fmla="*/ 3 h 48"/>
                  <a:gd name="T4" fmla="*/ 5 w 91"/>
                  <a:gd name="T5" fmla="*/ 3 h 48"/>
                  <a:gd name="T6" fmla="*/ 5 w 91"/>
                  <a:gd name="T7" fmla="*/ 1 h 48"/>
                  <a:gd name="T8" fmla="*/ 2 w 91"/>
                  <a:gd name="T9" fmla="*/ 0 h 48"/>
                  <a:gd name="T10" fmla="*/ 0 w 91"/>
                  <a:gd name="T11" fmla="*/ 2 h 48"/>
                  <a:gd name="T12" fmla="*/ 0 w 91"/>
                  <a:gd name="T13" fmla="*/ 2 h 48"/>
                  <a:gd name="T14" fmla="*/ 0 w 91"/>
                  <a:gd name="T15" fmla="*/ 2 h 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48"/>
                  <a:gd name="T26" fmla="*/ 91 w 91"/>
                  <a:gd name="T27" fmla="*/ 48 h 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48">
                    <a:moveTo>
                      <a:pt x="0" y="28"/>
                    </a:moveTo>
                    <a:lnTo>
                      <a:pt x="8" y="39"/>
                    </a:lnTo>
                    <a:lnTo>
                      <a:pt x="91" y="48"/>
                    </a:lnTo>
                    <a:lnTo>
                      <a:pt x="82" y="4"/>
                    </a:lnTo>
                    <a:lnTo>
                      <a:pt x="37" y="0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3" name="Freeform 40"/>
              <p:cNvSpPr>
                <a:spLocks/>
              </p:cNvSpPr>
              <p:nvPr/>
            </p:nvSpPr>
            <p:spPr bwMode="auto">
              <a:xfrm>
                <a:off x="5252" y="2535"/>
                <a:ext cx="52" cy="32"/>
              </a:xfrm>
              <a:custGeom>
                <a:avLst/>
                <a:gdLst>
                  <a:gd name="T0" fmla="*/ 0 w 104"/>
                  <a:gd name="T1" fmla="*/ 3 h 64"/>
                  <a:gd name="T2" fmla="*/ 2 w 104"/>
                  <a:gd name="T3" fmla="*/ 3 h 64"/>
                  <a:gd name="T4" fmla="*/ 2 w 104"/>
                  <a:gd name="T5" fmla="*/ 4 h 64"/>
                  <a:gd name="T6" fmla="*/ 5 w 104"/>
                  <a:gd name="T7" fmla="*/ 4 h 64"/>
                  <a:gd name="T8" fmla="*/ 6 w 104"/>
                  <a:gd name="T9" fmla="*/ 3 h 64"/>
                  <a:gd name="T10" fmla="*/ 7 w 104"/>
                  <a:gd name="T11" fmla="*/ 2 h 64"/>
                  <a:gd name="T12" fmla="*/ 4 w 104"/>
                  <a:gd name="T13" fmla="*/ 0 h 64"/>
                  <a:gd name="T14" fmla="*/ 0 w 104"/>
                  <a:gd name="T15" fmla="*/ 3 h 64"/>
                  <a:gd name="T16" fmla="*/ 0 w 104"/>
                  <a:gd name="T17" fmla="*/ 3 h 64"/>
                  <a:gd name="T18" fmla="*/ 0 w 104"/>
                  <a:gd name="T19" fmla="*/ 3 h 64"/>
                  <a:gd name="T20" fmla="*/ 0 w 104"/>
                  <a:gd name="T21" fmla="*/ 3 h 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4"/>
                  <a:gd name="T34" fmla="*/ 0 h 64"/>
                  <a:gd name="T35" fmla="*/ 104 w 104"/>
                  <a:gd name="T36" fmla="*/ 64 h 6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4" h="64">
                    <a:moveTo>
                      <a:pt x="0" y="34"/>
                    </a:moveTo>
                    <a:lnTo>
                      <a:pt x="22" y="34"/>
                    </a:lnTo>
                    <a:lnTo>
                      <a:pt x="30" y="64"/>
                    </a:lnTo>
                    <a:lnTo>
                      <a:pt x="67" y="56"/>
                    </a:lnTo>
                    <a:lnTo>
                      <a:pt x="86" y="42"/>
                    </a:lnTo>
                    <a:lnTo>
                      <a:pt x="104" y="29"/>
                    </a:lnTo>
                    <a:lnTo>
                      <a:pt x="59" y="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4" name="Freeform 41"/>
              <p:cNvSpPr>
                <a:spLocks/>
              </p:cNvSpPr>
              <p:nvPr/>
            </p:nvSpPr>
            <p:spPr bwMode="auto">
              <a:xfrm>
                <a:off x="4916" y="1919"/>
                <a:ext cx="39" cy="62"/>
              </a:xfrm>
              <a:custGeom>
                <a:avLst/>
                <a:gdLst>
                  <a:gd name="T0" fmla="*/ 4 w 79"/>
                  <a:gd name="T1" fmla="*/ 0 h 124"/>
                  <a:gd name="T2" fmla="*/ 1 w 79"/>
                  <a:gd name="T3" fmla="*/ 3 h 124"/>
                  <a:gd name="T4" fmla="*/ 0 w 79"/>
                  <a:gd name="T5" fmla="*/ 8 h 124"/>
                  <a:gd name="T6" fmla="*/ 4 w 79"/>
                  <a:gd name="T7" fmla="*/ 5 h 124"/>
                  <a:gd name="T8" fmla="*/ 4 w 79"/>
                  <a:gd name="T9" fmla="*/ 0 h 124"/>
                  <a:gd name="T10" fmla="*/ 4 w 79"/>
                  <a:gd name="T11" fmla="*/ 0 h 124"/>
                  <a:gd name="T12" fmla="*/ 4 w 79"/>
                  <a:gd name="T13" fmla="*/ 0 h 1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9"/>
                  <a:gd name="T22" fmla="*/ 0 h 124"/>
                  <a:gd name="T23" fmla="*/ 79 w 79"/>
                  <a:gd name="T24" fmla="*/ 124 h 1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9" h="124">
                    <a:moveTo>
                      <a:pt x="79" y="0"/>
                    </a:moveTo>
                    <a:lnTo>
                      <a:pt x="20" y="44"/>
                    </a:lnTo>
                    <a:lnTo>
                      <a:pt x="0" y="124"/>
                    </a:lnTo>
                    <a:lnTo>
                      <a:pt x="77" y="77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5" name="Freeform 42"/>
              <p:cNvSpPr>
                <a:spLocks/>
              </p:cNvSpPr>
              <p:nvPr/>
            </p:nvSpPr>
            <p:spPr bwMode="auto">
              <a:xfrm>
                <a:off x="5122" y="1678"/>
                <a:ext cx="117" cy="179"/>
              </a:xfrm>
              <a:custGeom>
                <a:avLst/>
                <a:gdLst>
                  <a:gd name="T0" fmla="*/ 7 w 235"/>
                  <a:gd name="T1" fmla="*/ 0 h 359"/>
                  <a:gd name="T2" fmla="*/ 7 w 235"/>
                  <a:gd name="T3" fmla="*/ 2 h 359"/>
                  <a:gd name="T4" fmla="*/ 4 w 235"/>
                  <a:gd name="T5" fmla="*/ 4 h 359"/>
                  <a:gd name="T6" fmla="*/ 6 w 235"/>
                  <a:gd name="T7" fmla="*/ 8 h 359"/>
                  <a:gd name="T8" fmla="*/ 0 w 235"/>
                  <a:gd name="T9" fmla="*/ 14 h 359"/>
                  <a:gd name="T10" fmla="*/ 2 w 235"/>
                  <a:gd name="T11" fmla="*/ 15 h 359"/>
                  <a:gd name="T12" fmla="*/ 2 w 235"/>
                  <a:gd name="T13" fmla="*/ 21 h 359"/>
                  <a:gd name="T14" fmla="*/ 5 w 235"/>
                  <a:gd name="T15" fmla="*/ 21 h 359"/>
                  <a:gd name="T16" fmla="*/ 6 w 235"/>
                  <a:gd name="T17" fmla="*/ 22 h 359"/>
                  <a:gd name="T18" fmla="*/ 6 w 235"/>
                  <a:gd name="T19" fmla="*/ 20 h 359"/>
                  <a:gd name="T20" fmla="*/ 10 w 235"/>
                  <a:gd name="T21" fmla="*/ 19 h 359"/>
                  <a:gd name="T22" fmla="*/ 12 w 235"/>
                  <a:gd name="T23" fmla="*/ 15 h 359"/>
                  <a:gd name="T24" fmla="*/ 14 w 235"/>
                  <a:gd name="T25" fmla="*/ 15 h 359"/>
                  <a:gd name="T26" fmla="*/ 12 w 235"/>
                  <a:gd name="T27" fmla="*/ 4 h 359"/>
                  <a:gd name="T28" fmla="*/ 7 w 235"/>
                  <a:gd name="T29" fmla="*/ 0 h 359"/>
                  <a:gd name="T30" fmla="*/ 7 w 235"/>
                  <a:gd name="T31" fmla="*/ 0 h 359"/>
                  <a:gd name="T32" fmla="*/ 7 w 235"/>
                  <a:gd name="T33" fmla="*/ 0 h 35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35"/>
                  <a:gd name="T52" fmla="*/ 0 h 359"/>
                  <a:gd name="T53" fmla="*/ 235 w 235"/>
                  <a:gd name="T54" fmla="*/ 359 h 35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35" h="359">
                    <a:moveTo>
                      <a:pt x="127" y="0"/>
                    </a:moveTo>
                    <a:lnTo>
                      <a:pt x="115" y="34"/>
                    </a:lnTo>
                    <a:lnTo>
                      <a:pt x="70" y="64"/>
                    </a:lnTo>
                    <a:lnTo>
                      <a:pt x="97" y="133"/>
                    </a:lnTo>
                    <a:lnTo>
                      <a:pt x="0" y="227"/>
                    </a:lnTo>
                    <a:lnTo>
                      <a:pt x="36" y="251"/>
                    </a:lnTo>
                    <a:lnTo>
                      <a:pt x="36" y="345"/>
                    </a:lnTo>
                    <a:lnTo>
                      <a:pt x="81" y="345"/>
                    </a:lnTo>
                    <a:lnTo>
                      <a:pt x="105" y="359"/>
                    </a:lnTo>
                    <a:lnTo>
                      <a:pt x="111" y="335"/>
                    </a:lnTo>
                    <a:lnTo>
                      <a:pt x="172" y="316"/>
                    </a:lnTo>
                    <a:lnTo>
                      <a:pt x="199" y="247"/>
                    </a:lnTo>
                    <a:lnTo>
                      <a:pt x="235" y="240"/>
                    </a:lnTo>
                    <a:lnTo>
                      <a:pt x="196" y="66"/>
                    </a:lnTo>
                    <a:lnTo>
                      <a:pt x="127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6" name="Freeform 43"/>
              <p:cNvSpPr>
                <a:spLocks/>
              </p:cNvSpPr>
              <p:nvPr/>
            </p:nvSpPr>
            <p:spPr bwMode="auto">
              <a:xfrm>
                <a:off x="5210" y="1798"/>
                <a:ext cx="48" cy="47"/>
              </a:xfrm>
              <a:custGeom>
                <a:avLst/>
                <a:gdLst>
                  <a:gd name="T0" fmla="*/ 3 w 97"/>
                  <a:gd name="T1" fmla="*/ 0 h 95"/>
                  <a:gd name="T2" fmla="*/ 1 w 97"/>
                  <a:gd name="T3" fmla="*/ 0 h 95"/>
                  <a:gd name="T4" fmla="*/ 0 w 97"/>
                  <a:gd name="T5" fmla="*/ 3 h 95"/>
                  <a:gd name="T6" fmla="*/ 4 w 97"/>
                  <a:gd name="T7" fmla="*/ 5 h 95"/>
                  <a:gd name="T8" fmla="*/ 6 w 97"/>
                  <a:gd name="T9" fmla="*/ 4 h 95"/>
                  <a:gd name="T10" fmla="*/ 3 w 97"/>
                  <a:gd name="T11" fmla="*/ 0 h 95"/>
                  <a:gd name="T12" fmla="*/ 3 w 97"/>
                  <a:gd name="T13" fmla="*/ 0 h 95"/>
                  <a:gd name="T14" fmla="*/ 3 w 97"/>
                  <a:gd name="T15" fmla="*/ 0 h 9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7"/>
                  <a:gd name="T25" fmla="*/ 0 h 95"/>
                  <a:gd name="T26" fmla="*/ 97 w 97"/>
                  <a:gd name="T27" fmla="*/ 95 h 9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7" h="95">
                    <a:moveTo>
                      <a:pt x="60" y="0"/>
                    </a:moveTo>
                    <a:lnTo>
                      <a:pt x="23" y="7"/>
                    </a:lnTo>
                    <a:lnTo>
                      <a:pt x="0" y="62"/>
                    </a:lnTo>
                    <a:lnTo>
                      <a:pt x="64" y="95"/>
                    </a:lnTo>
                    <a:lnTo>
                      <a:pt x="97" y="68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7" name="Freeform 44"/>
              <p:cNvSpPr>
                <a:spLocks/>
              </p:cNvSpPr>
              <p:nvPr/>
            </p:nvSpPr>
            <p:spPr bwMode="auto">
              <a:xfrm>
                <a:off x="5242" y="1832"/>
                <a:ext cx="27" cy="17"/>
              </a:xfrm>
              <a:custGeom>
                <a:avLst/>
                <a:gdLst>
                  <a:gd name="T0" fmla="*/ 3 w 54"/>
                  <a:gd name="T1" fmla="*/ 0 h 34"/>
                  <a:gd name="T2" fmla="*/ 0 w 54"/>
                  <a:gd name="T3" fmla="*/ 2 h 34"/>
                  <a:gd name="T4" fmla="*/ 4 w 54"/>
                  <a:gd name="T5" fmla="*/ 3 h 34"/>
                  <a:gd name="T6" fmla="*/ 3 w 54"/>
                  <a:gd name="T7" fmla="*/ 0 h 34"/>
                  <a:gd name="T8" fmla="*/ 3 w 54"/>
                  <a:gd name="T9" fmla="*/ 0 h 34"/>
                  <a:gd name="T10" fmla="*/ 3 w 54"/>
                  <a:gd name="T11" fmla="*/ 0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34"/>
                  <a:gd name="T20" fmla="*/ 54 w 54"/>
                  <a:gd name="T21" fmla="*/ 34 h 3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34">
                    <a:moveTo>
                      <a:pt x="33" y="0"/>
                    </a:moveTo>
                    <a:lnTo>
                      <a:pt x="0" y="27"/>
                    </a:lnTo>
                    <a:lnTo>
                      <a:pt x="54" y="34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8" name="Freeform 45"/>
              <p:cNvSpPr>
                <a:spLocks/>
              </p:cNvSpPr>
              <p:nvPr/>
            </p:nvSpPr>
            <p:spPr bwMode="auto">
              <a:xfrm>
                <a:off x="5164" y="1829"/>
                <a:ext cx="109" cy="84"/>
              </a:xfrm>
              <a:custGeom>
                <a:avLst/>
                <a:gdLst>
                  <a:gd name="T0" fmla="*/ 13 w 219"/>
                  <a:gd name="T1" fmla="*/ 3 h 168"/>
                  <a:gd name="T2" fmla="*/ 9 w 219"/>
                  <a:gd name="T3" fmla="*/ 3 h 168"/>
                  <a:gd name="T4" fmla="*/ 5 w 219"/>
                  <a:gd name="T5" fmla="*/ 0 h 168"/>
                  <a:gd name="T6" fmla="*/ 5 w 219"/>
                  <a:gd name="T7" fmla="*/ 1 h 168"/>
                  <a:gd name="T8" fmla="*/ 1 w 219"/>
                  <a:gd name="T9" fmla="*/ 3 h 168"/>
                  <a:gd name="T10" fmla="*/ 1 w 219"/>
                  <a:gd name="T11" fmla="*/ 4 h 168"/>
                  <a:gd name="T12" fmla="*/ 0 w 219"/>
                  <a:gd name="T13" fmla="*/ 3 h 168"/>
                  <a:gd name="T14" fmla="*/ 0 w 219"/>
                  <a:gd name="T15" fmla="*/ 9 h 168"/>
                  <a:gd name="T16" fmla="*/ 0 w 219"/>
                  <a:gd name="T17" fmla="*/ 11 h 168"/>
                  <a:gd name="T18" fmla="*/ 10 w 219"/>
                  <a:gd name="T19" fmla="*/ 9 h 168"/>
                  <a:gd name="T20" fmla="*/ 11 w 219"/>
                  <a:gd name="T21" fmla="*/ 5 h 168"/>
                  <a:gd name="T22" fmla="*/ 13 w 219"/>
                  <a:gd name="T23" fmla="*/ 4 h 168"/>
                  <a:gd name="T24" fmla="*/ 13 w 219"/>
                  <a:gd name="T25" fmla="*/ 3 h 168"/>
                  <a:gd name="T26" fmla="*/ 13 w 219"/>
                  <a:gd name="T27" fmla="*/ 3 h 168"/>
                  <a:gd name="T28" fmla="*/ 13 w 219"/>
                  <a:gd name="T29" fmla="*/ 3 h 16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19"/>
                  <a:gd name="T46" fmla="*/ 0 h 168"/>
                  <a:gd name="T47" fmla="*/ 219 w 219"/>
                  <a:gd name="T48" fmla="*/ 168 h 16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19" h="168">
                    <a:moveTo>
                      <a:pt x="209" y="40"/>
                    </a:moveTo>
                    <a:lnTo>
                      <a:pt x="156" y="33"/>
                    </a:lnTo>
                    <a:lnTo>
                      <a:pt x="92" y="0"/>
                    </a:lnTo>
                    <a:lnTo>
                      <a:pt x="88" y="14"/>
                    </a:lnTo>
                    <a:lnTo>
                      <a:pt x="27" y="33"/>
                    </a:lnTo>
                    <a:lnTo>
                      <a:pt x="21" y="57"/>
                    </a:lnTo>
                    <a:lnTo>
                      <a:pt x="0" y="43"/>
                    </a:lnTo>
                    <a:lnTo>
                      <a:pt x="0" y="136"/>
                    </a:lnTo>
                    <a:lnTo>
                      <a:pt x="13" y="168"/>
                    </a:lnTo>
                    <a:lnTo>
                      <a:pt x="168" y="132"/>
                    </a:lnTo>
                    <a:lnTo>
                      <a:pt x="178" y="75"/>
                    </a:lnTo>
                    <a:lnTo>
                      <a:pt x="219" y="55"/>
                    </a:lnTo>
                    <a:lnTo>
                      <a:pt x="209" y="4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9" name="Freeform 46"/>
              <p:cNvSpPr>
                <a:spLocks/>
              </p:cNvSpPr>
              <p:nvPr/>
            </p:nvSpPr>
            <p:spPr bwMode="auto">
              <a:xfrm>
                <a:off x="5028" y="1791"/>
                <a:ext cx="142" cy="177"/>
              </a:xfrm>
              <a:custGeom>
                <a:avLst/>
                <a:gdLst>
                  <a:gd name="T0" fmla="*/ 12 w 283"/>
                  <a:gd name="T1" fmla="*/ 0 h 353"/>
                  <a:gd name="T2" fmla="*/ 14 w 283"/>
                  <a:gd name="T3" fmla="*/ 2 h 353"/>
                  <a:gd name="T4" fmla="*/ 14 w 283"/>
                  <a:gd name="T5" fmla="*/ 8 h 353"/>
                  <a:gd name="T6" fmla="*/ 17 w 283"/>
                  <a:gd name="T7" fmla="*/ 8 h 353"/>
                  <a:gd name="T8" fmla="*/ 17 w 283"/>
                  <a:gd name="T9" fmla="*/ 14 h 353"/>
                  <a:gd name="T10" fmla="*/ 18 w 283"/>
                  <a:gd name="T11" fmla="*/ 16 h 353"/>
                  <a:gd name="T12" fmla="*/ 17 w 283"/>
                  <a:gd name="T13" fmla="*/ 20 h 353"/>
                  <a:gd name="T14" fmla="*/ 11 w 283"/>
                  <a:gd name="T15" fmla="*/ 20 h 353"/>
                  <a:gd name="T16" fmla="*/ 7 w 283"/>
                  <a:gd name="T17" fmla="*/ 23 h 353"/>
                  <a:gd name="T18" fmla="*/ 4 w 283"/>
                  <a:gd name="T19" fmla="*/ 20 h 353"/>
                  <a:gd name="T20" fmla="*/ 0 w 283"/>
                  <a:gd name="T21" fmla="*/ 15 h 353"/>
                  <a:gd name="T22" fmla="*/ 4 w 283"/>
                  <a:gd name="T23" fmla="*/ 6 h 353"/>
                  <a:gd name="T24" fmla="*/ 8 w 283"/>
                  <a:gd name="T25" fmla="*/ 5 h 353"/>
                  <a:gd name="T26" fmla="*/ 12 w 283"/>
                  <a:gd name="T27" fmla="*/ 0 h 353"/>
                  <a:gd name="T28" fmla="*/ 12 w 283"/>
                  <a:gd name="T29" fmla="*/ 0 h 353"/>
                  <a:gd name="T30" fmla="*/ 12 w 283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83"/>
                  <a:gd name="T49" fmla="*/ 0 h 353"/>
                  <a:gd name="T50" fmla="*/ 283 w 283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83" h="353">
                    <a:moveTo>
                      <a:pt x="186" y="0"/>
                    </a:moveTo>
                    <a:lnTo>
                      <a:pt x="222" y="24"/>
                    </a:lnTo>
                    <a:lnTo>
                      <a:pt x="222" y="118"/>
                    </a:lnTo>
                    <a:lnTo>
                      <a:pt x="270" y="118"/>
                    </a:lnTo>
                    <a:lnTo>
                      <a:pt x="270" y="214"/>
                    </a:lnTo>
                    <a:lnTo>
                      <a:pt x="283" y="243"/>
                    </a:lnTo>
                    <a:lnTo>
                      <a:pt x="260" y="309"/>
                    </a:lnTo>
                    <a:lnTo>
                      <a:pt x="176" y="309"/>
                    </a:lnTo>
                    <a:lnTo>
                      <a:pt x="98" y="353"/>
                    </a:lnTo>
                    <a:lnTo>
                      <a:pt x="60" y="319"/>
                    </a:lnTo>
                    <a:lnTo>
                      <a:pt x="0" y="228"/>
                    </a:lnTo>
                    <a:lnTo>
                      <a:pt x="51" y="89"/>
                    </a:lnTo>
                    <a:lnTo>
                      <a:pt x="115" y="69"/>
                    </a:lnTo>
                    <a:lnTo>
                      <a:pt x="186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0" name="Freeform 47"/>
              <p:cNvSpPr>
                <a:spLocks/>
              </p:cNvSpPr>
              <p:nvPr/>
            </p:nvSpPr>
            <p:spPr bwMode="auto">
              <a:xfrm>
                <a:off x="5247" y="1857"/>
                <a:ext cx="64" cy="53"/>
              </a:xfrm>
              <a:custGeom>
                <a:avLst/>
                <a:gdLst>
                  <a:gd name="T0" fmla="*/ 3 w 128"/>
                  <a:gd name="T1" fmla="*/ 0 h 105"/>
                  <a:gd name="T2" fmla="*/ 1 w 128"/>
                  <a:gd name="T3" fmla="*/ 2 h 105"/>
                  <a:gd name="T4" fmla="*/ 0 w 128"/>
                  <a:gd name="T5" fmla="*/ 5 h 105"/>
                  <a:gd name="T6" fmla="*/ 3 w 128"/>
                  <a:gd name="T7" fmla="*/ 7 h 105"/>
                  <a:gd name="T8" fmla="*/ 8 w 128"/>
                  <a:gd name="T9" fmla="*/ 4 h 105"/>
                  <a:gd name="T10" fmla="*/ 5 w 128"/>
                  <a:gd name="T11" fmla="*/ 2 h 105"/>
                  <a:gd name="T12" fmla="*/ 2 w 128"/>
                  <a:gd name="T13" fmla="*/ 3 h 105"/>
                  <a:gd name="T14" fmla="*/ 3 w 128"/>
                  <a:gd name="T15" fmla="*/ 0 h 105"/>
                  <a:gd name="T16" fmla="*/ 3 w 128"/>
                  <a:gd name="T17" fmla="*/ 0 h 105"/>
                  <a:gd name="T18" fmla="*/ 3 w 128"/>
                  <a:gd name="T19" fmla="*/ 0 h 10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8"/>
                  <a:gd name="T31" fmla="*/ 0 h 105"/>
                  <a:gd name="T32" fmla="*/ 128 w 128"/>
                  <a:gd name="T33" fmla="*/ 105 h 10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8" h="105">
                    <a:moveTo>
                      <a:pt x="48" y="0"/>
                    </a:moveTo>
                    <a:lnTo>
                      <a:pt x="10" y="18"/>
                    </a:lnTo>
                    <a:lnTo>
                      <a:pt x="0" y="75"/>
                    </a:lnTo>
                    <a:lnTo>
                      <a:pt x="37" y="105"/>
                    </a:lnTo>
                    <a:lnTo>
                      <a:pt x="128" y="55"/>
                    </a:lnTo>
                    <a:lnTo>
                      <a:pt x="78" y="31"/>
                    </a:lnTo>
                    <a:lnTo>
                      <a:pt x="27" y="48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1" name="Freeform 48"/>
              <p:cNvSpPr>
                <a:spLocks/>
              </p:cNvSpPr>
              <p:nvPr/>
            </p:nvSpPr>
            <p:spPr bwMode="auto">
              <a:xfrm>
                <a:off x="5089" y="1946"/>
                <a:ext cx="102" cy="114"/>
              </a:xfrm>
              <a:custGeom>
                <a:avLst/>
                <a:gdLst>
                  <a:gd name="T0" fmla="*/ 4 w 203"/>
                  <a:gd name="T1" fmla="*/ 0 h 229"/>
                  <a:gd name="T2" fmla="*/ 2 w 203"/>
                  <a:gd name="T3" fmla="*/ 6 h 229"/>
                  <a:gd name="T4" fmla="*/ 0 w 203"/>
                  <a:gd name="T5" fmla="*/ 6 h 229"/>
                  <a:gd name="T6" fmla="*/ 1 w 203"/>
                  <a:gd name="T7" fmla="*/ 10 h 229"/>
                  <a:gd name="T8" fmla="*/ 4 w 203"/>
                  <a:gd name="T9" fmla="*/ 10 h 229"/>
                  <a:gd name="T10" fmla="*/ 2 w 203"/>
                  <a:gd name="T11" fmla="*/ 12 h 229"/>
                  <a:gd name="T12" fmla="*/ 2 w 203"/>
                  <a:gd name="T13" fmla="*/ 14 h 229"/>
                  <a:gd name="T14" fmla="*/ 8 w 203"/>
                  <a:gd name="T15" fmla="*/ 14 h 229"/>
                  <a:gd name="T16" fmla="*/ 13 w 203"/>
                  <a:gd name="T17" fmla="*/ 11 h 229"/>
                  <a:gd name="T18" fmla="*/ 12 w 203"/>
                  <a:gd name="T19" fmla="*/ 9 h 229"/>
                  <a:gd name="T20" fmla="*/ 13 w 203"/>
                  <a:gd name="T21" fmla="*/ 7 h 229"/>
                  <a:gd name="T22" fmla="*/ 9 w 203"/>
                  <a:gd name="T23" fmla="*/ 4 h 229"/>
                  <a:gd name="T24" fmla="*/ 7 w 203"/>
                  <a:gd name="T25" fmla="*/ 4 h 229"/>
                  <a:gd name="T26" fmla="*/ 8 w 203"/>
                  <a:gd name="T27" fmla="*/ 0 h 229"/>
                  <a:gd name="T28" fmla="*/ 4 w 203"/>
                  <a:gd name="T29" fmla="*/ 0 h 229"/>
                  <a:gd name="T30" fmla="*/ 4 w 203"/>
                  <a:gd name="T31" fmla="*/ 0 h 229"/>
                  <a:gd name="T32" fmla="*/ 4 w 203"/>
                  <a:gd name="T33" fmla="*/ 0 h 22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03"/>
                  <a:gd name="T52" fmla="*/ 0 h 229"/>
                  <a:gd name="T53" fmla="*/ 203 w 203"/>
                  <a:gd name="T54" fmla="*/ 229 h 22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03" h="229">
                    <a:moveTo>
                      <a:pt x="54" y="0"/>
                    </a:moveTo>
                    <a:lnTo>
                      <a:pt x="32" y="100"/>
                    </a:lnTo>
                    <a:lnTo>
                      <a:pt x="0" y="107"/>
                    </a:lnTo>
                    <a:lnTo>
                      <a:pt x="10" y="162"/>
                    </a:lnTo>
                    <a:lnTo>
                      <a:pt x="58" y="164"/>
                    </a:lnTo>
                    <a:lnTo>
                      <a:pt x="17" y="195"/>
                    </a:lnTo>
                    <a:lnTo>
                      <a:pt x="17" y="229"/>
                    </a:lnTo>
                    <a:lnTo>
                      <a:pt x="128" y="229"/>
                    </a:lnTo>
                    <a:lnTo>
                      <a:pt x="193" y="184"/>
                    </a:lnTo>
                    <a:lnTo>
                      <a:pt x="179" y="151"/>
                    </a:lnTo>
                    <a:lnTo>
                      <a:pt x="203" y="124"/>
                    </a:lnTo>
                    <a:lnTo>
                      <a:pt x="136" y="69"/>
                    </a:lnTo>
                    <a:lnTo>
                      <a:pt x="108" y="69"/>
                    </a:lnTo>
                    <a:lnTo>
                      <a:pt x="126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2" name="Freeform 49"/>
              <p:cNvSpPr>
                <a:spLocks/>
              </p:cNvSpPr>
              <p:nvPr/>
            </p:nvSpPr>
            <p:spPr bwMode="auto">
              <a:xfrm>
                <a:off x="5089" y="2043"/>
                <a:ext cx="43" cy="58"/>
              </a:xfrm>
              <a:custGeom>
                <a:avLst/>
                <a:gdLst>
                  <a:gd name="T0" fmla="*/ 2 w 86"/>
                  <a:gd name="T1" fmla="*/ 0 h 115"/>
                  <a:gd name="T2" fmla="*/ 0 w 86"/>
                  <a:gd name="T3" fmla="*/ 1 h 115"/>
                  <a:gd name="T4" fmla="*/ 2 w 86"/>
                  <a:gd name="T5" fmla="*/ 7 h 115"/>
                  <a:gd name="T6" fmla="*/ 4 w 86"/>
                  <a:gd name="T7" fmla="*/ 8 h 115"/>
                  <a:gd name="T8" fmla="*/ 4 w 86"/>
                  <a:gd name="T9" fmla="*/ 6 h 115"/>
                  <a:gd name="T10" fmla="*/ 6 w 86"/>
                  <a:gd name="T11" fmla="*/ 6 h 115"/>
                  <a:gd name="T12" fmla="*/ 6 w 86"/>
                  <a:gd name="T13" fmla="*/ 5 h 115"/>
                  <a:gd name="T14" fmla="*/ 5 w 86"/>
                  <a:gd name="T15" fmla="*/ 4 h 115"/>
                  <a:gd name="T16" fmla="*/ 2 w 86"/>
                  <a:gd name="T17" fmla="*/ 3 h 115"/>
                  <a:gd name="T18" fmla="*/ 2 w 86"/>
                  <a:gd name="T19" fmla="*/ 0 h 115"/>
                  <a:gd name="T20" fmla="*/ 2 w 86"/>
                  <a:gd name="T21" fmla="*/ 0 h 115"/>
                  <a:gd name="T22" fmla="*/ 2 w 86"/>
                  <a:gd name="T23" fmla="*/ 0 h 11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86"/>
                  <a:gd name="T37" fmla="*/ 0 h 115"/>
                  <a:gd name="T38" fmla="*/ 86 w 86"/>
                  <a:gd name="T39" fmla="*/ 115 h 11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86" h="115">
                    <a:moveTo>
                      <a:pt x="17" y="0"/>
                    </a:moveTo>
                    <a:lnTo>
                      <a:pt x="0" y="11"/>
                    </a:lnTo>
                    <a:lnTo>
                      <a:pt x="25" y="99"/>
                    </a:lnTo>
                    <a:lnTo>
                      <a:pt x="51" y="115"/>
                    </a:lnTo>
                    <a:lnTo>
                      <a:pt x="57" y="91"/>
                    </a:lnTo>
                    <a:lnTo>
                      <a:pt x="86" y="91"/>
                    </a:lnTo>
                    <a:lnTo>
                      <a:pt x="86" y="65"/>
                    </a:lnTo>
                    <a:lnTo>
                      <a:pt x="69" y="54"/>
                    </a:lnTo>
                    <a:lnTo>
                      <a:pt x="17" y="34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3" name="Freeform 50"/>
              <p:cNvSpPr>
                <a:spLocks/>
              </p:cNvSpPr>
              <p:nvPr/>
            </p:nvSpPr>
            <p:spPr bwMode="auto">
              <a:xfrm>
                <a:off x="5097" y="2060"/>
                <a:ext cx="40" cy="12"/>
              </a:xfrm>
              <a:custGeom>
                <a:avLst/>
                <a:gdLst>
                  <a:gd name="T0" fmla="*/ 0 w 78"/>
                  <a:gd name="T1" fmla="*/ 0 h 23"/>
                  <a:gd name="T2" fmla="*/ 6 w 78"/>
                  <a:gd name="T3" fmla="*/ 0 h 23"/>
                  <a:gd name="T4" fmla="*/ 4 w 78"/>
                  <a:gd name="T5" fmla="*/ 2 h 23"/>
                  <a:gd name="T6" fmla="*/ 0 w 78"/>
                  <a:gd name="T7" fmla="*/ 0 h 23"/>
                  <a:gd name="T8" fmla="*/ 0 w 78"/>
                  <a:gd name="T9" fmla="*/ 0 h 23"/>
                  <a:gd name="T10" fmla="*/ 0 w 78"/>
                  <a:gd name="T11" fmla="*/ 0 h 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8"/>
                  <a:gd name="T19" fmla="*/ 0 h 23"/>
                  <a:gd name="T20" fmla="*/ 78 w 78"/>
                  <a:gd name="T21" fmla="*/ 23 h 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8" h="23">
                    <a:moveTo>
                      <a:pt x="0" y="0"/>
                    </a:moveTo>
                    <a:lnTo>
                      <a:pt x="78" y="0"/>
                    </a:lnTo>
                    <a:lnTo>
                      <a:pt x="55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4" name="Freeform 51"/>
              <p:cNvSpPr>
                <a:spLocks/>
              </p:cNvSpPr>
              <p:nvPr/>
            </p:nvSpPr>
            <p:spPr bwMode="auto">
              <a:xfrm>
                <a:off x="5125" y="2038"/>
                <a:ext cx="75" cy="55"/>
              </a:xfrm>
              <a:custGeom>
                <a:avLst/>
                <a:gdLst>
                  <a:gd name="T0" fmla="*/ 0 w 150"/>
                  <a:gd name="T1" fmla="*/ 5 h 110"/>
                  <a:gd name="T2" fmla="*/ 1 w 150"/>
                  <a:gd name="T3" fmla="*/ 5 h 110"/>
                  <a:gd name="T4" fmla="*/ 6 w 150"/>
                  <a:gd name="T5" fmla="*/ 7 h 110"/>
                  <a:gd name="T6" fmla="*/ 9 w 150"/>
                  <a:gd name="T7" fmla="*/ 6 h 110"/>
                  <a:gd name="T8" fmla="*/ 8 w 150"/>
                  <a:gd name="T9" fmla="*/ 5 h 110"/>
                  <a:gd name="T10" fmla="*/ 10 w 150"/>
                  <a:gd name="T11" fmla="*/ 4 h 110"/>
                  <a:gd name="T12" fmla="*/ 8 w 150"/>
                  <a:gd name="T13" fmla="*/ 0 h 110"/>
                  <a:gd name="T14" fmla="*/ 4 w 150"/>
                  <a:gd name="T15" fmla="*/ 3 h 110"/>
                  <a:gd name="T16" fmla="*/ 2 w 150"/>
                  <a:gd name="T17" fmla="*/ 3 h 110"/>
                  <a:gd name="T18" fmla="*/ 0 w 150"/>
                  <a:gd name="T19" fmla="*/ 5 h 110"/>
                  <a:gd name="T20" fmla="*/ 0 w 150"/>
                  <a:gd name="T21" fmla="*/ 5 h 110"/>
                  <a:gd name="T22" fmla="*/ 0 w 150"/>
                  <a:gd name="T23" fmla="*/ 5 h 11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50"/>
                  <a:gd name="T37" fmla="*/ 0 h 110"/>
                  <a:gd name="T38" fmla="*/ 150 w 150"/>
                  <a:gd name="T39" fmla="*/ 110 h 11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50" h="110">
                    <a:moveTo>
                      <a:pt x="0" y="68"/>
                    </a:moveTo>
                    <a:lnTo>
                      <a:pt x="14" y="76"/>
                    </a:lnTo>
                    <a:lnTo>
                      <a:pt x="94" y="110"/>
                    </a:lnTo>
                    <a:lnTo>
                      <a:pt x="141" y="95"/>
                    </a:lnTo>
                    <a:lnTo>
                      <a:pt x="125" y="72"/>
                    </a:lnTo>
                    <a:lnTo>
                      <a:pt x="150" y="52"/>
                    </a:lnTo>
                    <a:lnTo>
                      <a:pt x="121" y="0"/>
                    </a:lnTo>
                    <a:lnTo>
                      <a:pt x="56" y="45"/>
                    </a:lnTo>
                    <a:lnTo>
                      <a:pt x="23" y="45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5" name="Freeform 52"/>
              <p:cNvSpPr>
                <a:spLocks/>
              </p:cNvSpPr>
              <p:nvPr/>
            </p:nvSpPr>
            <p:spPr bwMode="auto">
              <a:xfrm>
                <a:off x="5088" y="2084"/>
                <a:ext cx="41" cy="28"/>
              </a:xfrm>
              <a:custGeom>
                <a:avLst/>
                <a:gdLst>
                  <a:gd name="T0" fmla="*/ 0 w 81"/>
                  <a:gd name="T1" fmla="*/ 0 h 55"/>
                  <a:gd name="T2" fmla="*/ 4 w 81"/>
                  <a:gd name="T3" fmla="*/ 3 h 55"/>
                  <a:gd name="T4" fmla="*/ 6 w 81"/>
                  <a:gd name="T5" fmla="*/ 2 h 55"/>
                  <a:gd name="T6" fmla="*/ 4 w 81"/>
                  <a:gd name="T7" fmla="*/ 4 h 55"/>
                  <a:gd name="T8" fmla="*/ 2 w 81"/>
                  <a:gd name="T9" fmla="*/ 3 h 55"/>
                  <a:gd name="T10" fmla="*/ 0 w 81"/>
                  <a:gd name="T11" fmla="*/ 0 h 55"/>
                  <a:gd name="T12" fmla="*/ 0 w 81"/>
                  <a:gd name="T13" fmla="*/ 0 h 55"/>
                  <a:gd name="T14" fmla="*/ 0 w 81"/>
                  <a:gd name="T15" fmla="*/ 0 h 5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1"/>
                  <a:gd name="T25" fmla="*/ 0 h 55"/>
                  <a:gd name="T26" fmla="*/ 81 w 81"/>
                  <a:gd name="T27" fmla="*/ 55 h 5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1" h="55">
                    <a:moveTo>
                      <a:pt x="0" y="0"/>
                    </a:moveTo>
                    <a:lnTo>
                      <a:pt x="53" y="35"/>
                    </a:lnTo>
                    <a:lnTo>
                      <a:pt x="81" y="25"/>
                    </a:lnTo>
                    <a:lnTo>
                      <a:pt x="60" y="55"/>
                    </a:lnTo>
                    <a:lnTo>
                      <a:pt x="23" y="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6" name="Freeform 53"/>
              <p:cNvSpPr>
                <a:spLocks/>
              </p:cNvSpPr>
              <p:nvPr/>
            </p:nvSpPr>
            <p:spPr bwMode="auto">
              <a:xfrm>
                <a:off x="5078" y="2084"/>
                <a:ext cx="22" cy="23"/>
              </a:xfrm>
              <a:custGeom>
                <a:avLst/>
                <a:gdLst>
                  <a:gd name="T0" fmla="*/ 3 w 44"/>
                  <a:gd name="T1" fmla="*/ 2 h 47"/>
                  <a:gd name="T2" fmla="*/ 2 w 44"/>
                  <a:gd name="T3" fmla="*/ 0 h 47"/>
                  <a:gd name="T4" fmla="*/ 0 w 44"/>
                  <a:gd name="T5" fmla="*/ 1 h 47"/>
                  <a:gd name="T6" fmla="*/ 2 w 44"/>
                  <a:gd name="T7" fmla="*/ 2 h 47"/>
                  <a:gd name="T8" fmla="*/ 3 w 44"/>
                  <a:gd name="T9" fmla="*/ 2 h 47"/>
                  <a:gd name="T10" fmla="*/ 3 w 44"/>
                  <a:gd name="T11" fmla="*/ 2 h 47"/>
                  <a:gd name="T12" fmla="*/ 3 w 44"/>
                  <a:gd name="T13" fmla="*/ 2 h 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4"/>
                  <a:gd name="T22" fmla="*/ 0 h 47"/>
                  <a:gd name="T23" fmla="*/ 44 w 44"/>
                  <a:gd name="T24" fmla="*/ 47 h 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4" h="47">
                    <a:moveTo>
                      <a:pt x="44" y="41"/>
                    </a:moveTo>
                    <a:lnTo>
                      <a:pt x="21" y="0"/>
                    </a:lnTo>
                    <a:lnTo>
                      <a:pt x="0" y="18"/>
                    </a:lnTo>
                    <a:lnTo>
                      <a:pt x="23" y="47"/>
                    </a:lnTo>
                    <a:lnTo>
                      <a:pt x="44" y="41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7" name="Freeform 54"/>
              <p:cNvSpPr>
                <a:spLocks/>
              </p:cNvSpPr>
              <p:nvPr/>
            </p:nvSpPr>
            <p:spPr bwMode="auto">
              <a:xfrm>
                <a:off x="5178" y="1991"/>
                <a:ext cx="95" cy="74"/>
              </a:xfrm>
              <a:custGeom>
                <a:avLst/>
                <a:gdLst>
                  <a:gd name="T0" fmla="*/ 2 w 189"/>
                  <a:gd name="T1" fmla="*/ 2 h 149"/>
                  <a:gd name="T2" fmla="*/ 4 w 189"/>
                  <a:gd name="T3" fmla="*/ 0 h 149"/>
                  <a:gd name="T4" fmla="*/ 10 w 189"/>
                  <a:gd name="T5" fmla="*/ 0 h 149"/>
                  <a:gd name="T6" fmla="*/ 10 w 189"/>
                  <a:gd name="T7" fmla="*/ 3 h 149"/>
                  <a:gd name="T8" fmla="*/ 12 w 189"/>
                  <a:gd name="T9" fmla="*/ 6 h 149"/>
                  <a:gd name="T10" fmla="*/ 12 w 189"/>
                  <a:gd name="T11" fmla="*/ 7 h 149"/>
                  <a:gd name="T12" fmla="*/ 10 w 189"/>
                  <a:gd name="T13" fmla="*/ 7 h 149"/>
                  <a:gd name="T14" fmla="*/ 4 w 189"/>
                  <a:gd name="T15" fmla="*/ 9 h 149"/>
                  <a:gd name="T16" fmla="*/ 3 w 189"/>
                  <a:gd name="T17" fmla="*/ 9 h 149"/>
                  <a:gd name="T18" fmla="*/ 1 w 189"/>
                  <a:gd name="T19" fmla="*/ 5 h 149"/>
                  <a:gd name="T20" fmla="*/ 0 w 189"/>
                  <a:gd name="T21" fmla="*/ 3 h 149"/>
                  <a:gd name="T22" fmla="*/ 2 w 189"/>
                  <a:gd name="T23" fmla="*/ 2 h 149"/>
                  <a:gd name="T24" fmla="*/ 2 w 189"/>
                  <a:gd name="T25" fmla="*/ 2 h 149"/>
                  <a:gd name="T26" fmla="*/ 2 w 189"/>
                  <a:gd name="T27" fmla="*/ 2 h 14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89"/>
                  <a:gd name="T43" fmla="*/ 0 h 149"/>
                  <a:gd name="T44" fmla="*/ 189 w 189"/>
                  <a:gd name="T45" fmla="*/ 149 h 14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89" h="149">
                    <a:moveTo>
                      <a:pt x="24" y="35"/>
                    </a:moveTo>
                    <a:lnTo>
                      <a:pt x="61" y="0"/>
                    </a:lnTo>
                    <a:lnTo>
                      <a:pt x="152" y="0"/>
                    </a:lnTo>
                    <a:lnTo>
                      <a:pt x="152" y="57"/>
                    </a:lnTo>
                    <a:lnTo>
                      <a:pt x="189" y="96"/>
                    </a:lnTo>
                    <a:lnTo>
                      <a:pt x="180" y="123"/>
                    </a:lnTo>
                    <a:lnTo>
                      <a:pt x="146" y="123"/>
                    </a:lnTo>
                    <a:lnTo>
                      <a:pt x="62" y="149"/>
                    </a:lnTo>
                    <a:lnTo>
                      <a:pt x="43" y="149"/>
                    </a:lnTo>
                    <a:lnTo>
                      <a:pt x="14" y="94"/>
                    </a:lnTo>
                    <a:lnTo>
                      <a:pt x="0" y="58"/>
                    </a:lnTo>
                    <a:lnTo>
                      <a:pt x="24" y="35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8" name="Freeform 55"/>
              <p:cNvSpPr>
                <a:spLocks/>
              </p:cNvSpPr>
              <p:nvPr/>
            </p:nvSpPr>
            <p:spPr bwMode="auto">
              <a:xfrm>
                <a:off x="5210" y="2037"/>
                <a:ext cx="100" cy="65"/>
              </a:xfrm>
              <a:custGeom>
                <a:avLst/>
                <a:gdLst>
                  <a:gd name="T0" fmla="*/ 0 w 201"/>
                  <a:gd name="T1" fmla="*/ 4 h 129"/>
                  <a:gd name="T2" fmla="*/ 4 w 201"/>
                  <a:gd name="T3" fmla="*/ 9 h 129"/>
                  <a:gd name="T4" fmla="*/ 8 w 201"/>
                  <a:gd name="T5" fmla="*/ 8 h 129"/>
                  <a:gd name="T6" fmla="*/ 12 w 201"/>
                  <a:gd name="T7" fmla="*/ 1 h 129"/>
                  <a:gd name="T8" fmla="*/ 9 w 201"/>
                  <a:gd name="T9" fmla="*/ 0 h 129"/>
                  <a:gd name="T10" fmla="*/ 7 w 201"/>
                  <a:gd name="T11" fmla="*/ 1 h 129"/>
                  <a:gd name="T12" fmla="*/ 7 w 201"/>
                  <a:gd name="T13" fmla="*/ 2 h 129"/>
                  <a:gd name="T14" fmla="*/ 5 w 201"/>
                  <a:gd name="T15" fmla="*/ 2 h 129"/>
                  <a:gd name="T16" fmla="*/ 0 w 201"/>
                  <a:gd name="T17" fmla="*/ 4 h 129"/>
                  <a:gd name="T18" fmla="*/ 0 w 201"/>
                  <a:gd name="T19" fmla="*/ 4 h 129"/>
                  <a:gd name="T20" fmla="*/ 0 w 201"/>
                  <a:gd name="T21" fmla="*/ 4 h 12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1"/>
                  <a:gd name="T34" fmla="*/ 0 h 129"/>
                  <a:gd name="T35" fmla="*/ 201 w 201"/>
                  <a:gd name="T36" fmla="*/ 129 h 12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1" h="129">
                    <a:moveTo>
                      <a:pt x="0" y="57"/>
                    </a:moveTo>
                    <a:lnTo>
                      <a:pt x="67" y="129"/>
                    </a:lnTo>
                    <a:lnTo>
                      <a:pt x="143" y="128"/>
                    </a:lnTo>
                    <a:lnTo>
                      <a:pt x="201" y="16"/>
                    </a:lnTo>
                    <a:lnTo>
                      <a:pt x="158" y="0"/>
                    </a:lnTo>
                    <a:lnTo>
                      <a:pt x="124" y="6"/>
                    </a:lnTo>
                    <a:lnTo>
                      <a:pt x="118" y="31"/>
                    </a:lnTo>
                    <a:lnTo>
                      <a:pt x="84" y="31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9" name="Freeform 56"/>
              <p:cNvSpPr>
                <a:spLocks/>
              </p:cNvSpPr>
              <p:nvPr/>
            </p:nvSpPr>
            <p:spPr bwMode="auto">
              <a:xfrm>
                <a:off x="5144" y="1885"/>
                <a:ext cx="236" cy="154"/>
              </a:xfrm>
              <a:custGeom>
                <a:avLst/>
                <a:gdLst>
                  <a:gd name="T0" fmla="*/ 20 w 474"/>
                  <a:gd name="T1" fmla="*/ 0 h 308"/>
                  <a:gd name="T2" fmla="*/ 15 w 474"/>
                  <a:gd name="T3" fmla="*/ 4 h 308"/>
                  <a:gd name="T4" fmla="*/ 13 w 474"/>
                  <a:gd name="T5" fmla="*/ 2 h 308"/>
                  <a:gd name="T6" fmla="*/ 3 w 474"/>
                  <a:gd name="T7" fmla="*/ 4 h 308"/>
                  <a:gd name="T8" fmla="*/ 2 w 474"/>
                  <a:gd name="T9" fmla="*/ 8 h 308"/>
                  <a:gd name="T10" fmla="*/ 1 w 474"/>
                  <a:gd name="T11" fmla="*/ 8 h 308"/>
                  <a:gd name="T12" fmla="*/ 0 w 474"/>
                  <a:gd name="T13" fmla="*/ 12 h 308"/>
                  <a:gd name="T14" fmla="*/ 1 w 474"/>
                  <a:gd name="T15" fmla="*/ 12 h 308"/>
                  <a:gd name="T16" fmla="*/ 5 w 474"/>
                  <a:gd name="T17" fmla="*/ 16 h 308"/>
                  <a:gd name="T18" fmla="*/ 8 w 474"/>
                  <a:gd name="T19" fmla="*/ 14 h 308"/>
                  <a:gd name="T20" fmla="*/ 13 w 474"/>
                  <a:gd name="T21" fmla="*/ 14 h 308"/>
                  <a:gd name="T22" fmla="*/ 13 w 474"/>
                  <a:gd name="T23" fmla="*/ 17 h 308"/>
                  <a:gd name="T24" fmla="*/ 16 w 474"/>
                  <a:gd name="T25" fmla="*/ 20 h 308"/>
                  <a:gd name="T26" fmla="*/ 17 w 474"/>
                  <a:gd name="T27" fmla="*/ 19 h 308"/>
                  <a:gd name="T28" fmla="*/ 17 w 474"/>
                  <a:gd name="T29" fmla="*/ 18 h 308"/>
                  <a:gd name="T30" fmla="*/ 20 w 474"/>
                  <a:gd name="T31" fmla="*/ 18 h 308"/>
                  <a:gd name="T32" fmla="*/ 19 w 474"/>
                  <a:gd name="T33" fmla="*/ 12 h 308"/>
                  <a:gd name="T34" fmla="*/ 29 w 474"/>
                  <a:gd name="T35" fmla="*/ 8 h 308"/>
                  <a:gd name="T36" fmla="*/ 23 w 474"/>
                  <a:gd name="T37" fmla="*/ 2 h 308"/>
                  <a:gd name="T38" fmla="*/ 20 w 474"/>
                  <a:gd name="T39" fmla="*/ 0 h 308"/>
                  <a:gd name="T40" fmla="*/ 20 w 474"/>
                  <a:gd name="T41" fmla="*/ 0 h 308"/>
                  <a:gd name="T42" fmla="*/ 20 w 474"/>
                  <a:gd name="T43" fmla="*/ 0 h 30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74"/>
                  <a:gd name="T67" fmla="*/ 0 h 308"/>
                  <a:gd name="T68" fmla="*/ 474 w 474"/>
                  <a:gd name="T69" fmla="*/ 308 h 30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74" h="308">
                    <a:moveTo>
                      <a:pt x="336" y="0"/>
                    </a:moveTo>
                    <a:lnTo>
                      <a:pt x="245" y="50"/>
                    </a:lnTo>
                    <a:lnTo>
                      <a:pt x="208" y="20"/>
                    </a:lnTo>
                    <a:lnTo>
                      <a:pt x="53" y="56"/>
                    </a:lnTo>
                    <a:lnTo>
                      <a:pt x="32" y="122"/>
                    </a:lnTo>
                    <a:lnTo>
                      <a:pt x="19" y="122"/>
                    </a:lnTo>
                    <a:lnTo>
                      <a:pt x="0" y="191"/>
                    </a:lnTo>
                    <a:lnTo>
                      <a:pt x="26" y="191"/>
                    </a:lnTo>
                    <a:lnTo>
                      <a:pt x="94" y="246"/>
                    </a:lnTo>
                    <a:lnTo>
                      <a:pt x="131" y="212"/>
                    </a:lnTo>
                    <a:lnTo>
                      <a:pt x="222" y="212"/>
                    </a:lnTo>
                    <a:lnTo>
                      <a:pt x="222" y="269"/>
                    </a:lnTo>
                    <a:lnTo>
                      <a:pt x="259" y="308"/>
                    </a:lnTo>
                    <a:lnTo>
                      <a:pt x="287" y="304"/>
                    </a:lnTo>
                    <a:lnTo>
                      <a:pt x="287" y="287"/>
                    </a:lnTo>
                    <a:lnTo>
                      <a:pt x="327" y="280"/>
                    </a:lnTo>
                    <a:lnTo>
                      <a:pt x="316" y="193"/>
                    </a:lnTo>
                    <a:lnTo>
                      <a:pt x="474" y="124"/>
                    </a:lnTo>
                    <a:lnTo>
                      <a:pt x="381" y="26"/>
                    </a:lnTo>
                    <a:lnTo>
                      <a:pt x="336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10" name="Freeform 57"/>
              <p:cNvSpPr>
                <a:spLocks/>
              </p:cNvSpPr>
              <p:nvPr/>
            </p:nvSpPr>
            <p:spPr bwMode="auto">
              <a:xfrm>
                <a:off x="5289" y="1947"/>
                <a:ext cx="127" cy="123"/>
              </a:xfrm>
              <a:custGeom>
                <a:avLst/>
                <a:gdLst>
                  <a:gd name="T0" fmla="*/ 11 w 255"/>
                  <a:gd name="T1" fmla="*/ 0 h 245"/>
                  <a:gd name="T2" fmla="*/ 1 w 255"/>
                  <a:gd name="T3" fmla="*/ 5 h 245"/>
                  <a:gd name="T4" fmla="*/ 2 w 255"/>
                  <a:gd name="T5" fmla="*/ 10 h 245"/>
                  <a:gd name="T6" fmla="*/ 0 w 255"/>
                  <a:gd name="T7" fmla="*/ 11 h 245"/>
                  <a:gd name="T8" fmla="*/ 0 w 255"/>
                  <a:gd name="T9" fmla="*/ 12 h 245"/>
                  <a:gd name="T10" fmla="*/ 2 w 255"/>
                  <a:gd name="T11" fmla="*/ 13 h 245"/>
                  <a:gd name="T12" fmla="*/ 1 w 255"/>
                  <a:gd name="T13" fmla="*/ 15 h 245"/>
                  <a:gd name="T14" fmla="*/ 4 w 255"/>
                  <a:gd name="T15" fmla="*/ 16 h 245"/>
                  <a:gd name="T16" fmla="*/ 7 w 255"/>
                  <a:gd name="T17" fmla="*/ 15 h 245"/>
                  <a:gd name="T18" fmla="*/ 10 w 255"/>
                  <a:gd name="T19" fmla="*/ 13 h 245"/>
                  <a:gd name="T20" fmla="*/ 12 w 255"/>
                  <a:gd name="T21" fmla="*/ 16 h 245"/>
                  <a:gd name="T22" fmla="*/ 14 w 255"/>
                  <a:gd name="T23" fmla="*/ 14 h 245"/>
                  <a:gd name="T24" fmla="*/ 9 w 255"/>
                  <a:gd name="T25" fmla="*/ 11 h 245"/>
                  <a:gd name="T26" fmla="*/ 5 w 255"/>
                  <a:gd name="T27" fmla="*/ 11 h 245"/>
                  <a:gd name="T28" fmla="*/ 3 w 255"/>
                  <a:gd name="T29" fmla="*/ 10 h 245"/>
                  <a:gd name="T30" fmla="*/ 10 w 255"/>
                  <a:gd name="T31" fmla="*/ 9 h 245"/>
                  <a:gd name="T32" fmla="*/ 15 w 255"/>
                  <a:gd name="T33" fmla="*/ 13 h 245"/>
                  <a:gd name="T34" fmla="*/ 10 w 255"/>
                  <a:gd name="T35" fmla="*/ 4 h 245"/>
                  <a:gd name="T36" fmla="*/ 12 w 255"/>
                  <a:gd name="T37" fmla="*/ 1 h 245"/>
                  <a:gd name="T38" fmla="*/ 11 w 255"/>
                  <a:gd name="T39" fmla="*/ 0 h 245"/>
                  <a:gd name="T40" fmla="*/ 11 w 255"/>
                  <a:gd name="T41" fmla="*/ 0 h 245"/>
                  <a:gd name="T42" fmla="*/ 11 w 255"/>
                  <a:gd name="T43" fmla="*/ 0 h 24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55"/>
                  <a:gd name="T67" fmla="*/ 0 h 245"/>
                  <a:gd name="T68" fmla="*/ 255 w 255"/>
                  <a:gd name="T69" fmla="*/ 245 h 24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55" h="245">
                    <a:moveTo>
                      <a:pt x="184" y="0"/>
                    </a:moveTo>
                    <a:lnTo>
                      <a:pt x="27" y="69"/>
                    </a:lnTo>
                    <a:lnTo>
                      <a:pt x="37" y="156"/>
                    </a:lnTo>
                    <a:lnTo>
                      <a:pt x="0" y="163"/>
                    </a:lnTo>
                    <a:lnTo>
                      <a:pt x="0" y="180"/>
                    </a:lnTo>
                    <a:lnTo>
                      <a:pt x="46" y="196"/>
                    </a:lnTo>
                    <a:lnTo>
                      <a:pt x="24" y="235"/>
                    </a:lnTo>
                    <a:lnTo>
                      <a:pt x="64" y="245"/>
                    </a:lnTo>
                    <a:lnTo>
                      <a:pt x="118" y="233"/>
                    </a:lnTo>
                    <a:lnTo>
                      <a:pt x="166" y="196"/>
                    </a:lnTo>
                    <a:lnTo>
                      <a:pt x="192" y="243"/>
                    </a:lnTo>
                    <a:lnTo>
                      <a:pt x="225" y="216"/>
                    </a:lnTo>
                    <a:lnTo>
                      <a:pt x="158" y="167"/>
                    </a:lnTo>
                    <a:lnTo>
                      <a:pt x="81" y="172"/>
                    </a:lnTo>
                    <a:lnTo>
                      <a:pt x="56" y="149"/>
                    </a:lnTo>
                    <a:lnTo>
                      <a:pt x="161" y="143"/>
                    </a:lnTo>
                    <a:lnTo>
                      <a:pt x="255" y="207"/>
                    </a:lnTo>
                    <a:lnTo>
                      <a:pt x="162" y="55"/>
                    </a:lnTo>
                    <a:lnTo>
                      <a:pt x="196" y="13"/>
                    </a:lnTo>
                    <a:lnTo>
                      <a:pt x="184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11" name="Freeform 58"/>
              <p:cNvSpPr>
                <a:spLocks/>
              </p:cNvSpPr>
              <p:nvPr/>
            </p:nvSpPr>
            <p:spPr bwMode="auto">
              <a:xfrm>
                <a:off x="5090" y="2076"/>
                <a:ext cx="110" cy="92"/>
              </a:xfrm>
              <a:custGeom>
                <a:avLst/>
                <a:gdLst>
                  <a:gd name="T0" fmla="*/ 0 w 222"/>
                  <a:gd name="T1" fmla="*/ 4 h 183"/>
                  <a:gd name="T2" fmla="*/ 1 w 222"/>
                  <a:gd name="T3" fmla="*/ 6 h 183"/>
                  <a:gd name="T4" fmla="*/ 2 w 222"/>
                  <a:gd name="T5" fmla="*/ 11 h 183"/>
                  <a:gd name="T6" fmla="*/ 4 w 222"/>
                  <a:gd name="T7" fmla="*/ 12 h 183"/>
                  <a:gd name="T8" fmla="*/ 8 w 222"/>
                  <a:gd name="T9" fmla="*/ 11 h 183"/>
                  <a:gd name="T10" fmla="*/ 8 w 222"/>
                  <a:gd name="T11" fmla="*/ 9 h 183"/>
                  <a:gd name="T12" fmla="*/ 13 w 222"/>
                  <a:gd name="T13" fmla="*/ 5 h 183"/>
                  <a:gd name="T14" fmla="*/ 13 w 222"/>
                  <a:gd name="T15" fmla="*/ 2 h 183"/>
                  <a:gd name="T16" fmla="*/ 10 w 222"/>
                  <a:gd name="T17" fmla="*/ 3 h 183"/>
                  <a:gd name="T18" fmla="*/ 5 w 222"/>
                  <a:gd name="T19" fmla="*/ 0 h 183"/>
                  <a:gd name="T20" fmla="*/ 5 w 222"/>
                  <a:gd name="T21" fmla="*/ 2 h 183"/>
                  <a:gd name="T22" fmla="*/ 3 w 222"/>
                  <a:gd name="T23" fmla="*/ 2 h 183"/>
                  <a:gd name="T24" fmla="*/ 3 w 222"/>
                  <a:gd name="T25" fmla="*/ 4 h 183"/>
                  <a:gd name="T26" fmla="*/ 4 w 222"/>
                  <a:gd name="T27" fmla="*/ 3 h 183"/>
                  <a:gd name="T28" fmla="*/ 3 w 222"/>
                  <a:gd name="T29" fmla="*/ 5 h 183"/>
                  <a:gd name="T30" fmla="*/ 1 w 222"/>
                  <a:gd name="T31" fmla="*/ 4 h 183"/>
                  <a:gd name="T32" fmla="*/ 0 w 222"/>
                  <a:gd name="T33" fmla="*/ 4 h 183"/>
                  <a:gd name="T34" fmla="*/ 0 w 222"/>
                  <a:gd name="T35" fmla="*/ 4 h 183"/>
                  <a:gd name="T36" fmla="*/ 0 w 222"/>
                  <a:gd name="T37" fmla="*/ 4 h 18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22"/>
                  <a:gd name="T58" fmla="*/ 0 h 183"/>
                  <a:gd name="T59" fmla="*/ 222 w 222"/>
                  <a:gd name="T60" fmla="*/ 183 h 18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22" h="183">
                    <a:moveTo>
                      <a:pt x="0" y="63"/>
                    </a:moveTo>
                    <a:lnTo>
                      <a:pt x="19" y="87"/>
                    </a:lnTo>
                    <a:lnTo>
                      <a:pt x="36" y="162"/>
                    </a:lnTo>
                    <a:lnTo>
                      <a:pt x="74" y="183"/>
                    </a:lnTo>
                    <a:lnTo>
                      <a:pt x="135" y="169"/>
                    </a:lnTo>
                    <a:lnTo>
                      <a:pt x="135" y="144"/>
                    </a:lnTo>
                    <a:lnTo>
                      <a:pt x="222" y="78"/>
                    </a:lnTo>
                    <a:lnTo>
                      <a:pt x="212" y="19"/>
                    </a:lnTo>
                    <a:lnTo>
                      <a:pt x="162" y="34"/>
                    </a:lnTo>
                    <a:lnTo>
                      <a:pt x="85" y="0"/>
                    </a:lnTo>
                    <a:lnTo>
                      <a:pt x="85" y="26"/>
                    </a:lnTo>
                    <a:lnTo>
                      <a:pt x="56" y="26"/>
                    </a:lnTo>
                    <a:lnTo>
                      <a:pt x="51" y="53"/>
                    </a:lnTo>
                    <a:lnTo>
                      <a:pt x="78" y="41"/>
                    </a:lnTo>
                    <a:lnTo>
                      <a:pt x="57" y="71"/>
                    </a:lnTo>
                    <a:lnTo>
                      <a:pt x="20" y="57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12" name="Freeform 59"/>
              <p:cNvSpPr>
                <a:spLocks/>
              </p:cNvSpPr>
              <p:nvPr/>
            </p:nvSpPr>
            <p:spPr bwMode="auto">
              <a:xfrm>
                <a:off x="5188" y="2065"/>
                <a:ext cx="93" cy="143"/>
              </a:xfrm>
              <a:custGeom>
                <a:avLst/>
                <a:gdLst>
                  <a:gd name="T0" fmla="*/ 1 w 187"/>
                  <a:gd name="T1" fmla="*/ 0 h 287"/>
                  <a:gd name="T2" fmla="*/ 0 w 187"/>
                  <a:gd name="T3" fmla="*/ 1 h 287"/>
                  <a:gd name="T4" fmla="*/ 1 w 187"/>
                  <a:gd name="T5" fmla="*/ 2 h 287"/>
                  <a:gd name="T6" fmla="*/ 1 w 187"/>
                  <a:gd name="T7" fmla="*/ 6 h 287"/>
                  <a:gd name="T8" fmla="*/ 3 w 187"/>
                  <a:gd name="T9" fmla="*/ 7 h 287"/>
                  <a:gd name="T10" fmla="*/ 4 w 187"/>
                  <a:gd name="T11" fmla="*/ 10 h 287"/>
                  <a:gd name="T12" fmla="*/ 3 w 187"/>
                  <a:gd name="T13" fmla="*/ 12 h 287"/>
                  <a:gd name="T14" fmla="*/ 6 w 187"/>
                  <a:gd name="T15" fmla="*/ 14 h 287"/>
                  <a:gd name="T16" fmla="*/ 5 w 187"/>
                  <a:gd name="T17" fmla="*/ 17 h 287"/>
                  <a:gd name="T18" fmla="*/ 6 w 187"/>
                  <a:gd name="T19" fmla="*/ 17 h 287"/>
                  <a:gd name="T20" fmla="*/ 8 w 187"/>
                  <a:gd name="T21" fmla="*/ 15 h 287"/>
                  <a:gd name="T22" fmla="*/ 11 w 187"/>
                  <a:gd name="T23" fmla="*/ 13 h 287"/>
                  <a:gd name="T24" fmla="*/ 10 w 187"/>
                  <a:gd name="T25" fmla="*/ 12 h 287"/>
                  <a:gd name="T26" fmla="*/ 9 w 187"/>
                  <a:gd name="T27" fmla="*/ 9 h 287"/>
                  <a:gd name="T28" fmla="*/ 11 w 187"/>
                  <a:gd name="T29" fmla="*/ 4 h 287"/>
                  <a:gd name="T30" fmla="*/ 6 w 187"/>
                  <a:gd name="T31" fmla="*/ 4 h 287"/>
                  <a:gd name="T32" fmla="*/ 2 w 187"/>
                  <a:gd name="T33" fmla="*/ 0 h 287"/>
                  <a:gd name="T34" fmla="*/ 1 w 187"/>
                  <a:gd name="T35" fmla="*/ 0 h 287"/>
                  <a:gd name="T36" fmla="*/ 1 w 187"/>
                  <a:gd name="T37" fmla="*/ 0 h 287"/>
                  <a:gd name="T38" fmla="*/ 1 w 187"/>
                  <a:gd name="T39" fmla="*/ 0 h 287"/>
                  <a:gd name="T40" fmla="*/ 1 w 187"/>
                  <a:gd name="T41" fmla="*/ 0 h 28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87"/>
                  <a:gd name="T64" fmla="*/ 0 h 287"/>
                  <a:gd name="T65" fmla="*/ 187 w 187"/>
                  <a:gd name="T66" fmla="*/ 287 h 28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87" h="287">
                    <a:moveTo>
                      <a:pt x="23" y="0"/>
                    </a:moveTo>
                    <a:lnTo>
                      <a:pt x="0" y="16"/>
                    </a:lnTo>
                    <a:lnTo>
                      <a:pt x="16" y="42"/>
                    </a:lnTo>
                    <a:lnTo>
                      <a:pt x="26" y="103"/>
                    </a:lnTo>
                    <a:lnTo>
                      <a:pt x="52" y="113"/>
                    </a:lnTo>
                    <a:lnTo>
                      <a:pt x="71" y="168"/>
                    </a:lnTo>
                    <a:lnTo>
                      <a:pt x="54" y="206"/>
                    </a:lnTo>
                    <a:lnTo>
                      <a:pt x="106" y="230"/>
                    </a:lnTo>
                    <a:lnTo>
                      <a:pt x="91" y="273"/>
                    </a:lnTo>
                    <a:lnTo>
                      <a:pt x="111" y="287"/>
                    </a:lnTo>
                    <a:lnTo>
                      <a:pt x="128" y="243"/>
                    </a:lnTo>
                    <a:lnTo>
                      <a:pt x="181" y="211"/>
                    </a:lnTo>
                    <a:lnTo>
                      <a:pt x="164" y="196"/>
                    </a:lnTo>
                    <a:lnTo>
                      <a:pt x="157" y="154"/>
                    </a:lnTo>
                    <a:lnTo>
                      <a:pt x="187" y="73"/>
                    </a:lnTo>
                    <a:lnTo>
                      <a:pt x="110" y="76"/>
                    </a:lnTo>
                    <a:lnTo>
                      <a:pt x="44" y="0"/>
                    </a:lnTo>
                    <a:lnTo>
                      <a:pt x="25" y="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13" name="Freeform 60"/>
              <p:cNvSpPr>
                <a:spLocks/>
              </p:cNvSpPr>
              <p:nvPr/>
            </p:nvSpPr>
            <p:spPr bwMode="auto">
              <a:xfrm>
                <a:off x="5074" y="2161"/>
                <a:ext cx="99" cy="110"/>
              </a:xfrm>
              <a:custGeom>
                <a:avLst/>
                <a:gdLst>
                  <a:gd name="T0" fmla="*/ 7 w 198"/>
                  <a:gd name="T1" fmla="*/ 0 h 222"/>
                  <a:gd name="T2" fmla="*/ 4 w 198"/>
                  <a:gd name="T3" fmla="*/ 3 h 222"/>
                  <a:gd name="T4" fmla="*/ 3 w 198"/>
                  <a:gd name="T5" fmla="*/ 1 h 222"/>
                  <a:gd name="T6" fmla="*/ 1 w 198"/>
                  <a:gd name="T7" fmla="*/ 4 h 222"/>
                  <a:gd name="T8" fmla="*/ 3 w 198"/>
                  <a:gd name="T9" fmla="*/ 9 h 222"/>
                  <a:gd name="T10" fmla="*/ 0 w 198"/>
                  <a:gd name="T11" fmla="*/ 11 h 222"/>
                  <a:gd name="T12" fmla="*/ 3 w 198"/>
                  <a:gd name="T13" fmla="*/ 13 h 222"/>
                  <a:gd name="T14" fmla="*/ 6 w 198"/>
                  <a:gd name="T15" fmla="*/ 12 h 222"/>
                  <a:gd name="T16" fmla="*/ 7 w 198"/>
                  <a:gd name="T17" fmla="*/ 13 h 222"/>
                  <a:gd name="T18" fmla="*/ 10 w 198"/>
                  <a:gd name="T19" fmla="*/ 13 h 222"/>
                  <a:gd name="T20" fmla="*/ 12 w 198"/>
                  <a:gd name="T21" fmla="*/ 11 h 222"/>
                  <a:gd name="T22" fmla="*/ 12 w 198"/>
                  <a:gd name="T23" fmla="*/ 7 h 222"/>
                  <a:gd name="T24" fmla="*/ 13 w 198"/>
                  <a:gd name="T25" fmla="*/ 6 h 222"/>
                  <a:gd name="T26" fmla="*/ 11 w 198"/>
                  <a:gd name="T27" fmla="*/ 1 h 222"/>
                  <a:gd name="T28" fmla="*/ 10 w 198"/>
                  <a:gd name="T29" fmla="*/ 1 h 222"/>
                  <a:gd name="T30" fmla="*/ 11 w 198"/>
                  <a:gd name="T31" fmla="*/ 0 h 222"/>
                  <a:gd name="T32" fmla="*/ 7 w 198"/>
                  <a:gd name="T33" fmla="*/ 0 h 222"/>
                  <a:gd name="T34" fmla="*/ 7 w 198"/>
                  <a:gd name="T35" fmla="*/ 0 h 222"/>
                  <a:gd name="T36" fmla="*/ 7 w 198"/>
                  <a:gd name="T37" fmla="*/ 0 h 22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98"/>
                  <a:gd name="T58" fmla="*/ 0 h 222"/>
                  <a:gd name="T59" fmla="*/ 198 w 198"/>
                  <a:gd name="T60" fmla="*/ 222 h 22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98" h="222">
                    <a:moveTo>
                      <a:pt x="102" y="14"/>
                    </a:moveTo>
                    <a:lnTo>
                      <a:pt x="62" y="53"/>
                    </a:lnTo>
                    <a:lnTo>
                      <a:pt x="37" y="23"/>
                    </a:lnTo>
                    <a:lnTo>
                      <a:pt x="11" y="71"/>
                    </a:lnTo>
                    <a:lnTo>
                      <a:pt x="47" y="146"/>
                    </a:lnTo>
                    <a:lnTo>
                      <a:pt x="0" y="185"/>
                    </a:lnTo>
                    <a:lnTo>
                      <a:pt x="47" y="222"/>
                    </a:lnTo>
                    <a:lnTo>
                      <a:pt x="85" y="196"/>
                    </a:lnTo>
                    <a:lnTo>
                      <a:pt x="108" y="222"/>
                    </a:lnTo>
                    <a:lnTo>
                      <a:pt x="148" y="222"/>
                    </a:lnTo>
                    <a:lnTo>
                      <a:pt x="186" y="190"/>
                    </a:lnTo>
                    <a:lnTo>
                      <a:pt x="186" y="118"/>
                    </a:lnTo>
                    <a:lnTo>
                      <a:pt x="198" y="105"/>
                    </a:lnTo>
                    <a:lnTo>
                      <a:pt x="171" y="27"/>
                    </a:lnTo>
                    <a:lnTo>
                      <a:pt x="156" y="26"/>
                    </a:lnTo>
                    <a:lnTo>
                      <a:pt x="166" y="0"/>
                    </a:lnTo>
                    <a:lnTo>
                      <a:pt x="102" y="14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14" name="Freeform 61"/>
              <p:cNvSpPr>
                <a:spLocks/>
              </p:cNvSpPr>
              <p:nvPr/>
            </p:nvSpPr>
            <p:spPr bwMode="auto">
              <a:xfrm>
                <a:off x="5152" y="2116"/>
                <a:ext cx="91" cy="140"/>
              </a:xfrm>
              <a:custGeom>
                <a:avLst/>
                <a:gdLst>
                  <a:gd name="T0" fmla="*/ 1 w 182"/>
                  <a:gd name="T1" fmla="*/ 6 h 279"/>
                  <a:gd name="T2" fmla="*/ 1 w 182"/>
                  <a:gd name="T3" fmla="*/ 4 h 279"/>
                  <a:gd name="T4" fmla="*/ 6 w 182"/>
                  <a:gd name="T5" fmla="*/ 0 h 279"/>
                  <a:gd name="T6" fmla="*/ 8 w 182"/>
                  <a:gd name="T7" fmla="*/ 1 h 279"/>
                  <a:gd name="T8" fmla="*/ 9 w 182"/>
                  <a:gd name="T9" fmla="*/ 5 h 279"/>
                  <a:gd name="T10" fmla="*/ 8 w 182"/>
                  <a:gd name="T11" fmla="*/ 7 h 279"/>
                  <a:gd name="T12" fmla="*/ 12 w 182"/>
                  <a:gd name="T13" fmla="*/ 8 h 279"/>
                  <a:gd name="T14" fmla="*/ 11 w 182"/>
                  <a:gd name="T15" fmla="*/ 11 h 279"/>
                  <a:gd name="T16" fmla="*/ 12 w 182"/>
                  <a:gd name="T17" fmla="*/ 12 h 279"/>
                  <a:gd name="T18" fmla="*/ 11 w 182"/>
                  <a:gd name="T19" fmla="*/ 13 h 279"/>
                  <a:gd name="T20" fmla="*/ 10 w 182"/>
                  <a:gd name="T21" fmla="*/ 13 h 279"/>
                  <a:gd name="T22" fmla="*/ 7 w 182"/>
                  <a:gd name="T23" fmla="*/ 13 h 279"/>
                  <a:gd name="T24" fmla="*/ 5 w 182"/>
                  <a:gd name="T25" fmla="*/ 13 h 279"/>
                  <a:gd name="T26" fmla="*/ 4 w 182"/>
                  <a:gd name="T27" fmla="*/ 17 h 279"/>
                  <a:gd name="T28" fmla="*/ 2 w 182"/>
                  <a:gd name="T29" fmla="*/ 18 h 279"/>
                  <a:gd name="T30" fmla="*/ 2 w 182"/>
                  <a:gd name="T31" fmla="*/ 13 h 279"/>
                  <a:gd name="T32" fmla="*/ 3 w 182"/>
                  <a:gd name="T33" fmla="*/ 13 h 279"/>
                  <a:gd name="T34" fmla="*/ 1 w 182"/>
                  <a:gd name="T35" fmla="*/ 8 h 279"/>
                  <a:gd name="T36" fmla="*/ 0 w 182"/>
                  <a:gd name="T37" fmla="*/ 8 h 279"/>
                  <a:gd name="T38" fmla="*/ 1 w 182"/>
                  <a:gd name="T39" fmla="*/ 6 h 279"/>
                  <a:gd name="T40" fmla="*/ 1 w 182"/>
                  <a:gd name="T41" fmla="*/ 6 h 279"/>
                  <a:gd name="T42" fmla="*/ 1 w 182"/>
                  <a:gd name="T43" fmla="*/ 6 h 27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82"/>
                  <a:gd name="T67" fmla="*/ 0 h 279"/>
                  <a:gd name="T68" fmla="*/ 182 w 182"/>
                  <a:gd name="T69" fmla="*/ 279 h 27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82" h="279">
                    <a:moveTo>
                      <a:pt x="10" y="89"/>
                    </a:moveTo>
                    <a:lnTo>
                      <a:pt x="10" y="64"/>
                    </a:lnTo>
                    <a:lnTo>
                      <a:pt x="96" y="0"/>
                    </a:lnTo>
                    <a:lnTo>
                      <a:pt x="124" y="10"/>
                    </a:lnTo>
                    <a:lnTo>
                      <a:pt x="142" y="68"/>
                    </a:lnTo>
                    <a:lnTo>
                      <a:pt x="125" y="103"/>
                    </a:lnTo>
                    <a:lnTo>
                      <a:pt x="177" y="127"/>
                    </a:lnTo>
                    <a:lnTo>
                      <a:pt x="164" y="169"/>
                    </a:lnTo>
                    <a:lnTo>
                      <a:pt x="182" y="183"/>
                    </a:lnTo>
                    <a:lnTo>
                      <a:pt x="175" y="207"/>
                    </a:lnTo>
                    <a:lnTo>
                      <a:pt x="154" y="207"/>
                    </a:lnTo>
                    <a:lnTo>
                      <a:pt x="108" y="193"/>
                    </a:lnTo>
                    <a:lnTo>
                      <a:pt x="70" y="206"/>
                    </a:lnTo>
                    <a:lnTo>
                      <a:pt x="60" y="265"/>
                    </a:lnTo>
                    <a:lnTo>
                      <a:pt x="30" y="279"/>
                    </a:lnTo>
                    <a:lnTo>
                      <a:pt x="30" y="207"/>
                    </a:lnTo>
                    <a:lnTo>
                      <a:pt x="42" y="194"/>
                    </a:lnTo>
                    <a:lnTo>
                      <a:pt x="15" y="116"/>
                    </a:lnTo>
                    <a:lnTo>
                      <a:pt x="0" y="115"/>
                    </a:lnTo>
                    <a:lnTo>
                      <a:pt x="10" y="89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15" name="Freeform 62"/>
              <p:cNvSpPr>
                <a:spLocks/>
              </p:cNvSpPr>
              <p:nvPr/>
            </p:nvSpPr>
            <p:spPr bwMode="auto">
              <a:xfrm>
                <a:off x="5182" y="2212"/>
                <a:ext cx="78" cy="47"/>
              </a:xfrm>
              <a:custGeom>
                <a:avLst/>
                <a:gdLst>
                  <a:gd name="T0" fmla="*/ 1 w 156"/>
                  <a:gd name="T1" fmla="*/ 1 h 93"/>
                  <a:gd name="T2" fmla="*/ 0 w 156"/>
                  <a:gd name="T3" fmla="*/ 5 h 93"/>
                  <a:gd name="T4" fmla="*/ 9 w 156"/>
                  <a:gd name="T5" fmla="*/ 6 h 93"/>
                  <a:gd name="T6" fmla="*/ 10 w 156"/>
                  <a:gd name="T7" fmla="*/ 5 h 93"/>
                  <a:gd name="T8" fmla="*/ 7 w 156"/>
                  <a:gd name="T9" fmla="*/ 4 h 93"/>
                  <a:gd name="T10" fmla="*/ 6 w 156"/>
                  <a:gd name="T11" fmla="*/ 1 h 93"/>
                  <a:gd name="T12" fmla="*/ 3 w 156"/>
                  <a:gd name="T13" fmla="*/ 0 h 93"/>
                  <a:gd name="T14" fmla="*/ 1 w 156"/>
                  <a:gd name="T15" fmla="*/ 1 h 93"/>
                  <a:gd name="T16" fmla="*/ 1 w 156"/>
                  <a:gd name="T17" fmla="*/ 1 h 93"/>
                  <a:gd name="T18" fmla="*/ 1 w 156"/>
                  <a:gd name="T19" fmla="*/ 1 h 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6"/>
                  <a:gd name="T31" fmla="*/ 0 h 93"/>
                  <a:gd name="T32" fmla="*/ 156 w 156"/>
                  <a:gd name="T33" fmla="*/ 93 h 9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6" h="93">
                    <a:moveTo>
                      <a:pt x="10" y="13"/>
                    </a:moveTo>
                    <a:lnTo>
                      <a:pt x="0" y="72"/>
                    </a:lnTo>
                    <a:lnTo>
                      <a:pt x="144" y="93"/>
                    </a:lnTo>
                    <a:lnTo>
                      <a:pt x="156" y="75"/>
                    </a:lnTo>
                    <a:lnTo>
                      <a:pt x="111" y="52"/>
                    </a:lnTo>
                    <a:lnTo>
                      <a:pt x="94" y="14"/>
                    </a:lnTo>
                    <a:lnTo>
                      <a:pt x="48" y="0"/>
                    </a:lnTo>
                    <a:lnTo>
                      <a:pt x="10" y="13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16" name="Freeform 63"/>
              <p:cNvSpPr>
                <a:spLocks/>
              </p:cNvSpPr>
              <p:nvPr/>
            </p:nvSpPr>
            <p:spPr bwMode="auto">
              <a:xfrm>
                <a:off x="5266" y="2064"/>
                <a:ext cx="69" cy="124"/>
              </a:xfrm>
              <a:custGeom>
                <a:avLst/>
                <a:gdLst>
                  <a:gd name="T0" fmla="*/ 5 w 138"/>
                  <a:gd name="T1" fmla="*/ 0 h 248"/>
                  <a:gd name="T2" fmla="*/ 2 w 138"/>
                  <a:gd name="T3" fmla="*/ 5 h 248"/>
                  <a:gd name="T4" fmla="*/ 0 w 138"/>
                  <a:gd name="T5" fmla="*/ 10 h 248"/>
                  <a:gd name="T6" fmla="*/ 1 w 138"/>
                  <a:gd name="T7" fmla="*/ 13 h 248"/>
                  <a:gd name="T8" fmla="*/ 2 w 138"/>
                  <a:gd name="T9" fmla="*/ 14 h 248"/>
                  <a:gd name="T10" fmla="*/ 1 w 138"/>
                  <a:gd name="T11" fmla="*/ 14 h 248"/>
                  <a:gd name="T12" fmla="*/ 2 w 138"/>
                  <a:gd name="T13" fmla="*/ 16 h 248"/>
                  <a:gd name="T14" fmla="*/ 4 w 138"/>
                  <a:gd name="T15" fmla="*/ 16 h 248"/>
                  <a:gd name="T16" fmla="*/ 7 w 138"/>
                  <a:gd name="T17" fmla="*/ 12 h 248"/>
                  <a:gd name="T18" fmla="*/ 7 w 138"/>
                  <a:gd name="T19" fmla="*/ 11 h 248"/>
                  <a:gd name="T20" fmla="*/ 8 w 138"/>
                  <a:gd name="T21" fmla="*/ 9 h 248"/>
                  <a:gd name="T22" fmla="*/ 9 w 138"/>
                  <a:gd name="T23" fmla="*/ 6 h 248"/>
                  <a:gd name="T24" fmla="*/ 8 w 138"/>
                  <a:gd name="T25" fmla="*/ 7 h 248"/>
                  <a:gd name="T26" fmla="*/ 7 w 138"/>
                  <a:gd name="T27" fmla="*/ 1 h 248"/>
                  <a:gd name="T28" fmla="*/ 5 w 138"/>
                  <a:gd name="T29" fmla="*/ 0 h 248"/>
                  <a:gd name="T30" fmla="*/ 5 w 138"/>
                  <a:gd name="T31" fmla="*/ 0 h 248"/>
                  <a:gd name="T32" fmla="*/ 5 w 138"/>
                  <a:gd name="T33" fmla="*/ 0 h 2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38"/>
                  <a:gd name="T52" fmla="*/ 0 h 248"/>
                  <a:gd name="T53" fmla="*/ 138 w 138"/>
                  <a:gd name="T54" fmla="*/ 248 h 2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38" h="248">
                    <a:moveTo>
                      <a:pt x="69" y="0"/>
                    </a:moveTo>
                    <a:lnTo>
                      <a:pt x="30" y="74"/>
                    </a:lnTo>
                    <a:lnTo>
                      <a:pt x="0" y="156"/>
                    </a:lnTo>
                    <a:lnTo>
                      <a:pt x="7" y="199"/>
                    </a:lnTo>
                    <a:lnTo>
                      <a:pt x="24" y="212"/>
                    </a:lnTo>
                    <a:lnTo>
                      <a:pt x="15" y="219"/>
                    </a:lnTo>
                    <a:lnTo>
                      <a:pt x="28" y="248"/>
                    </a:lnTo>
                    <a:lnTo>
                      <a:pt x="61" y="247"/>
                    </a:lnTo>
                    <a:lnTo>
                      <a:pt x="111" y="182"/>
                    </a:lnTo>
                    <a:lnTo>
                      <a:pt x="103" y="165"/>
                    </a:lnTo>
                    <a:lnTo>
                      <a:pt x="126" y="129"/>
                    </a:lnTo>
                    <a:lnTo>
                      <a:pt x="138" y="84"/>
                    </a:lnTo>
                    <a:lnTo>
                      <a:pt x="115" y="97"/>
                    </a:lnTo>
                    <a:lnTo>
                      <a:pt x="109" y="11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17" name="Freeform 64"/>
              <p:cNvSpPr>
                <a:spLocks/>
              </p:cNvSpPr>
              <p:nvPr/>
            </p:nvSpPr>
            <p:spPr bwMode="auto">
              <a:xfrm>
                <a:off x="5318" y="2044"/>
                <a:ext cx="121" cy="166"/>
              </a:xfrm>
              <a:custGeom>
                <a:avLst/>
                <a:gdLst>
                  <a:gd name="T0" fmla="*/ 11 w 242"/>
                  <a:gd name="T1" fmla="*/ 2 h 331"/>
                  <a:gd name="T2" fmla="*/ 9 w 242"/>
                  <a:gd name="T3" fmla="*/ 4 h 331"/>
                  <a:gd name="T4" fmla="*/ 7 w 242"/>
                  <a:gd name="T5" fmla="*/ 0 h 331"/>
                  <a:gd name="T6" fmla="*/ 4 w 242"/>
                  <a:gd name="T7" fmla="*/ 3 h 331"/>
                  <a:gd name="T8" fmla="*/ 1 w 242"/>
                  <a:gd name="T9" fmla="*/ 4 h 331"/>
                  <a:gd name="T10" fmla="*/ 1 w 242"/>
                  <a:gd name="T11" fmla="*/ 9 h 331"/>
                  <a:gd name="T12" fmla="*/ 3 w 242"/>
                  <a:gd name="T13" fmla="*/ 8 h 331"/>
                  <a:gd name="T14" fmla="*/ 2 w 242"/>
                  <a:gd name="T15" fmla="*/ 11 h 331"/>
                  <a:gd name="T16" fmla="*/ 0 w 242"/>
                  <a:gd name="T17" fmla="*/ 13 h 331"/>
                  <a:gd name="T18" fmla="*/ 1 w 242"/>
                  <a:gd name="T19" fmla="*/ 14 h 331"/>
                  <a:gd name="T20" fmla="*/ 3 w 242"/>
                  <a:gd name="T21" fmla="*/ 18 h 331"/>
                  <a:gd name="T22" fmla="*/ 5 w 242"/>
                  <a:gd name="T23" fmla="*/ 20 h 331"/>
                  <a:gd name="T24" fmla="*/ 5 w 242"/>
                  <a:gd name="T25" fmla="*/ 21 h 331"/>
                  <a:gd name="T26" fmla="*/ 12 w 242"/>
                  <a:gd name="T27" fmla="*/ 20 h 331"/>
                  <a:gd name="T28" fmla="*/ 12 w 242"/>
                  <a:gd name="T29" fmla="*/ 19 h 331"/>
                  <a:gd name="T30" fmla="*/ 16 w 242"/>
                  <a:gd name="T31" fmla="*/ 17 h 331"/>
                  <a:gd name="T32" fmla="*/ 12 w 242"/>
                  <a:gd name="T33" fmla="*/ 15 h 331"/>
                  <a:gd name="T34" fmla="*/ 15 w 242"/>
                  <a:gd name="T35" fmla="*/ 10 h 331"/>
                  <a:gd name="T36" fmla="*/ 12 w 242"/>
                  <a:gd name="T37" fmla="*/ 3 h 331"/>
                  <a:gd name="T38" fmla="*/ 11 w 242"/>
                  <a:gd name="T39" fmla="*/ 2 h 331"/>
                  <a:gd name="T40" fmla="*/ 11 w 242"/>
                  <a:gd name="T41" fmla="*/ 2 h 331"/>
                  <a:gd name="T42" fmla="*/ 11 w 242"/>
                  <a:gd name="T43" fmla="*/ 2 h 33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42"/>
                  <a:gd name="T67" fmla="*/ 0 h 331"/>
                  <a:gd name="T68" fmla="*/ 242 w 242"/>
                  <a:gd name="T69" fmla="*/ 331 h 33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42" h="331">
                    <a:moveTo>
                      <a:pt x="167" y="22"/>
                    </a:moveTo>
                    <a:lnTo>
                      <a:pt x="134" y="49"/>
                    </a:lnTo>
                    <a:lnTo>
                      <a:pt x="108" y="0"/>
                    </a:lnTo>
                    <a:lnTo>
                      <a:pt x="62" y="39"/>
                    </a:lnTo>
                    <a:lnTo>
                      <a:pt x="8" y="51"/>
                    </a:lnTo>
                    <a:lnTo>
                      <a:pt x="13" y="135"/>
                    </a:lnTo>
                    <a:lnTo>
                      <a:pt x="35" y="122"/>
                    </a:lnTo>
                    <a:lnTo>
                      <a:pt x="23" y="168"/>
                    </a:lnTo>
                    <a:lnTo>
                      <a:pt x="0" y="205"/>
                    </a:lnTo>
                    <a:lnTo>
                      <a:pt x="8" y="223"/>
                    </a:lnTo>
                    <a:lnTo>
                      <a:pt x="35" y="287"/>
                    </a:lnTo>
                    <a:lnTo>
                      <a:pt x="80" y="306"/>
                    </a:lnTo>
                    <a:lnTo>
                      <a:pt x="74" y="331"/>
                    </a:lnTo>
                    <a:lnTo>
                      <a:pt x="177" y="320"/>
                    </a:lnTo>
                    <a:lnTo>
                      <a:pt x="189" y="294"/>
                    </a:lnTo>
                    <a:lnTo>
                      <a:pt x="242" y="267"/>
                    </a:lnTo>
                    <a:lnTo>
                      <a:pt x="180" y="233"/>
                    </a:lnTo>
                    <a:lnTo>
                      <a:pt x="239" y="156"/>
                    </a:lnTo>
                    <a:lnTo>
                      <a:pt x="192" y="44"/>
                    </a:lnTo>
                    <a:lnTo>
                      <a:pt x="167" y="22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18" name="Freeform 65"/>
              <p:cNvSpPr>
                <a:spLocks/>
              </p:cNvSpPr>
              <p:nvPr/>
            </p:nvSpPr>
            <p:spPr bwMode="auto">
              <a:xfrm>
                <a:off x="5243" y="2156"/>
                <a:ext cx="115" cy="101"/>
              </a:xfrm>
              <a:custGeom>
                <a:avLst/>
                <a:gdLst>
                  <a:gd name="T0" fmla="*/ 10 w 229"/>
                  <a:gd name="T1" fmla="*/ 0 h 203"/>
                  <a:gd name="T2" fmla="*/ 7 w 229"/>
                  <a:gd name="T3" fmla="*/ 4 h 203"/>
                  <a:gd name="T4" fmla="*/ 5 w 229"/>
                  <a:gd name="T5" fmla="*/ 4 h 203"/>
                  <a:gd name="T6" fmla="*/ 4 w 229"/>
                  <a:gd name="T7" fmla="*/ 2 h 203"/>
                  <a:gd name="T8" fmla="*/ 2 w 229"/>
                  <a:gd name="T9" fmla="*/ 3 h 203"/>
                  <a:gd name="T10" fmla="*/ 0 w 229"/>
                  <a:gd name="T11" fmla="*/ 6 h 203"/>
                  <a:gd name="T12" fmla="*/ 6 w 229"/>
                  <a:gd name="T13" fmla="*/ 12 h 203"/>
                  <a:gd name="T14" fmla="*/ 13 w 229"/>
                  <a:gd name="T15" fmla="*/ 9 h 203"/>
                  <a:gd name="T16" fmla="*/ 15 w 229"/>
                  <a:gd name="T17" fmla="*/ 6 h 203"/>
                  <a:gd name="T18" fmla="*/ 15 w 229"/>
                  <a:gd name="T19" fmla="*/ 5 h 203"/>
                  <a:gd name="T20" fmla="*/ 12 w 229"/>
                  <a:gd name="T21" fmla="*/ 4 h 203"/>
                  <a:gd name="T22" fmla="*/ 10 w 229"/>
                  <a:gd name="T23" fmla="*/ 0 h 203"/>
                  <a:gd name="T24" fmla="*/ 10 w 229"/>
                  <a:gd name="T25" fmla="*/ 0 h 203"/>
                  <a:gd name="T26" fmla="*/ 10 w 229"/>
                  <a:gd name="T27" fmla="*/ 0 h 20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29"/>
                  <a:gd name="T43" fmla="*/ 0 h 203"/>
                  <a:gd name="T44" fmla="*/ 229 w 229"/>
                  <a:gd name="T45" fmla="*/ 203 h 20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29" h="203">
                    <a:moveTo>
                      <a:pt x="157" y="0"/>
                    </a:moveTo>
                    <a:lnTo>
                      <a:pt x="107" y="64"/>
                    </a:lnTo>
                    <a:lnTo>
                      <a:pt x="74" y="65"/>
                    </a:lnTo>
                    <a:lnTo>
                      <a:pt x="61" y="36"/>
                    </a:lnTo>
                    <a:lnTo>
                      <a:pt x="17" y="61"/>
                    </a:lnTo>
                    <a:lnTo>
                      <a:pt x="0" y="105"/>
                    </a:lnTo>
                    <a:lnTo>
                      <a:pt x="87" y="203"/>
                    </a:lnTo>
                    <a:lnTo>
                      <a:pt x="194" y="151"/>
                    </a:lnTo>
                    <a:lnTo>
                      <a:pt x="225" y="107"/>
                    </a:lnTo>
                    <a:lnTo>
                      <a:pt x="229" y="83"/>
                    </a:lnTo>
                    <a:lnTo>
                      <a:pt x="184" y="64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19" name="Freeform 66"/>
              <p:cNvSpPr>
                <a:spLocks/>
              </p:cNvSpPr>
              <p:nvPr/>
            </p:nvSpPr>
            <p:spPr bwMode="auto">
              <a:xfrm>
                <a:off x="5083" y="2249"/>
                <a:ext cx="149" cy="109"/>
              </a:xfrm>
              <a:custGeom>
                <a:avLst/>
                <a:gdLst>
                  <a:gd name="T0" fmla="*/ 1 w 299"/>
                  <a:gd name="T1" fmla="*/ 2 h 219"/>
                  <a:gd name="T2" fmla="*/ 0 w 299"/>
                  <a:gd name="T3" fmla="*/ 7 h 219"/>
                  <a:gd name="T4" fmla="*/ 3 w 299"/>
                  <a:gd name="T5" fmla="*/ 12 h 219"/>
                  <a:gd name="T6" fmla="*/ 6 w 299"/>
                  <a:gd name="T7" fmla="*/ 13 h 219"/>
                  <a:gd name="T8" fmla="*/ 8 w 299"/>
                  <a:gd name="T9" fmla="*/ 12 h 219"/>
                  <a:gd name="T10" fmla="*/ 8 w 299"/>
                  <a:gd name="T11" fmla="*/ 9 h 219"/>
                  <a:gd name="T12" fmla="*/ 10 w 299"/>
                  <a:gd name="T13" fmla="*/ 9 h 219"/>
                  <a:gd name="T14" fmla="*/ 12 w 299"/>
                  <a:gd name="T15" fmla="*/ 10 h 219"/>
                  <a:gd name="T16" fmla="*/ 13 w 299"/>
                  <a:gd name="T17" fmla="*/ 8 h 219"/>
                  <a:gd name="T18" fmla="*/ 14 w 299"/>
                  <a:gd name="T19" fmla="*/ 9 h 219"/>
                  <a:gd name="T20" fmla="*/ 17 w 299"/>
                  <a:gd name="T21" fmla="*/ 9 h 219"/>
                  <a:gd name="T22" fmla="*/ 18 w 299"/>
                  <a:gd name="T23" fmla="*/ 7 h 219"/>
                  <a:gd name="T24" fmla="*/ 16 w 299"/>
                  <a:gd name="T25" fmla="*/ 5 h 219"/>
                  <a:gd name="T26" fmla="*/ 17 w 299"/>
                  <a:gd name="T27" fmla="*/ 0 h 219"/>
                  <a:gd name="T28" fmla="*/ 12 w 299"/>
                  <a:gd name="T29" fmla="*/ 0 h 219"/>
                  <a:gd name="T30" fmla="*/ 10 w 299"/>
                  <a:gd name="T31" fmla="*/ 0 h 219"/>
                  <a:gd name="T32" fmla="*/ 8 w 299"/>
                  <a:gd name="T33" fmla="*/ 2 h 219"/>
                  <a:gd name="T34" fmla="*/ 5 w 299"/>
                  <a:gd name="T35" fmla="*/ 2 h 219"/>
                  <a:gd name="T36" fmla="*/ 4 w 299"/>
                  <a:gd name="T37" fmla="*/ 1 h 219"/>
                  <a:gd name="T38" fmla="*/ 1 w 299"/>
                  <a:gd name="T39" fmla="*/ 2 h 219"/>
                  <a:gd name="T40" fmla="*/ 1 w 299"/>
                  <a:gd name="T41" fmla="*/ 2 h 219"/>
                  <a:gd name="T42" fmla="*/ 1 w 299"/>
                  <a:gd name="T43" fmla="*/ 2 h 21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99"/>
                  <a:gd name="T67" fmla="*/ 0 h 219"/>
                  <a:gd name="T68" fmla="*/ 299 w 299"/>
                  <a:gd name="T69" fmla="*/ 219 h 21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99" h="219">
                    <a:moveTo>
                      <a:pt x="29" y="44"/>
                    </a:moveTo>
                    <a:lnTo>
                      <a:pt x="0" y="127"/>
                    </a:lnTo>
                    <a:lnTo>
                      <a:pt x="62" y="192"/>
                    </a:lnTo>
                    <a:lnTo>
                      <a:pt x="100" y="219"/>
                    </a:lnTo>
                    <a:lnTo>
                      <a:pt x="143" y="203"/>
                    </a:lnTo>
                    <a:lnTo>
                      <a:pt x="143" y="156"/>
                    </a:lnTo>
                    <a:lnTo>
                      <a:pt x="164" y="156"/>
                    </a:lnTo>
                    <a:lnTo>
                      <a:pt x="204" y="171"/>
                    </a:lnTo>
                    <a:lnTo>
                      <a:pt x="216" y="136"/>
                    </a:lnTo>
                    <a:lnTo>
                      <a:pt x="239" y="149"/>
                    </a:lnTo>
                    <a:lnTo>
                      <a:pt x="280" y="149"/>
                    </a:lnTo>
                    <a:lnTo>
                      <a:pt x="299" y="115"/>
                    </a:lnTo>
                    <a:lnTo>
                      <a:pt x="256" y="85"/>
                    </a:lnTo>
                    <a:lnTo>
                      <a:pt x="272" y="10"/>
                    </a:lnTo>
                    <a:lnTo>
                      <a:pt x="201" y="0"/>
                    </a:lnTo>
                    <a:lnTo>
                      <a:pt x="168" y="14"/>
                    </a:lnTo>
                    <a:lnTo>
                      <a:pt x="131" y="44"/>
                    </a:lnTo>
                    <a:lnTo>
                      <a:pt x="90" y="44"/>
                    </a:lnTo>
                    <a:lnTo>
                      <a:pt x="67" y="20"/>
                    </a:lnTo>
                    <a:lnTo>
                      <a:pt x="29" y="44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20" name="Freeform 67"/>
              <p:cNvSpPr>
                <a:spLocks/>
              </p:cNvSpPr>
              <p:nvPr/>
            </p:nvSpPr>
            <p:spPr bwMode="auto">
              <a:xfrm>
                <a:off x="5133" y="2306"/>
                <a:ext cx="115" cy="89"/>
              </a:xfrm>
              <a:custGeom>
                <a:avLst/>
                <a:gdLst>
                  <a:gd name="T0" fmla="*/ 0 w 230"/>
                  <a:gd name="T1" fmla="*/ 7 h 178"/>
                  <a:gd name="T2" fmla="*/ 3 w 230"/>
                  <a:gd name="T3" fmla="*/ 6 h 178"/>
                  <a:gd name="T4" fmla="*/ 3 w 230"/>
                  <a:gd name="T5" fmla="*/ 3 h 178"/>
                  <a:gd name="T6" fmla="*/ 5 w 230"/>
                  <a:gd name="T7" fmla="*/ 3 h 178"/>
                  <a:gd name="T8" fmla="*/ 7 w 230"/>
                  <a:gd name="T9" fmla="*/ 4 h 178"/>
                  <a:gd name="T10" fmla="*/ 8 w 230"/>
                  <a:gd name="T11" fmla="*/ 2 h 178"/>
                  <a:gd name="T12" fmla="*/ 9 w 230"/>
                  <a:gd name="T13" fmla="*/ 3 h 178"/>
                  <a:gd name="T14" fmla="*/ 12 w 230"/>
                  <a:gd name="T15" fmla="*/ 3 h 178"/>
                  <a:gd name="T16" fmla="*/ 13 w 230"/>
                  <a:gd name="T17" fmla="*/ 0 h 178"/>
                  <a:gd name="T18" fmla="*/ 15 w 230"/>
                  <a:gd name="T19" fmla="*/ 4 h 178"/>
                  <a:gd name="T20" fmla="*/ 14 w 230"/>
                  <a:gd name="T21" fmla="*/ 9 h 178"/>
                  <a:gd name="T22" fmla="*/ 6 w 230"/>
                  <a:gd name="T23" fmla="*/ 12 h 178"/>
                  <a:gd name="T24" fmla="*/ 3 w 230"/>
                  <a:gd name="T25" fmla="*/ 10 h 178"/>
                  <a:gd name="T26" fmla="*/ 5 w 230"/>
                  <a:gd name="T27" fmla="*/ 8 h 178"/>
                  <a:gd name="T28" fmla="*/ 4 w 230"/>
                  <a:gd name="T29" fmla="*/ 7 h 178"/>
                  <a:gd name="T30" fmla="*/ 0 w 230"/>
                  <a:gd name="T31" fmla="*/ 11 h 178"/>
                  <a:gd name="T32" fmla="*/ 0 w 230"/>
                  <a:gd name="T33" fmla="*/ 7 h 178"/>
                  <a:gd name="T34" fmla="*/ 0 w 230"/>
                  <a:gd name="T35" fmla="*/ 7 h 178"/>
                  <a:gd name="T36" fmla="*/ 0 w 230"/>
                  <a:gd name="T37" fmla="*/ 7 h 17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30"/>
                  <a:gd name="T58" fmla="*/ 0 h 178"/>
                  <a:gd name="T59" fmla="*/ 230 w 230"/>
                  <a:gd name="T60" fmla="*/ 178 h 17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30" h="178">
                    <a:moveTo>
                      <a:pt x="0" y="104"/>
                    </a:moveTo>
                    <a:lnTo>
                      <a:pt x="43" y="88"/>
                    </a:lnTo>
                    <a:lnTo>
                      <a:pt x="43" y="41"/>
                    </a:lnTo>
                    <a:lnTo>
                      <a:pt x="65" y="41"/>
                    </a:lnTo>
                    <a:lnTo>
                      <a:pt x="104" y="56"/>
                    </a:lnTo>
                    <a:lnTo>
                      <a:pt x="118" y="21"/>
                    </a:lnTo>
                    <a:lnTo>
                      <a:pt x="139" y="34"/>
                    </a:lnTo>
                    <a:lnTo>
                      <a:pt x="180" y="34"/>
                    </a:lnTo>
                    <a:lnTo>
                      <a:pt x="199" y="0"/>
                    </a:lnTo>
                    <a:lnTo>
                      <a:pt x="230" y="53"/>
                    </a:lnTo>
                    <a:lnTo>
                      <a:pt x="212" y="139"/>
                    </a:lnTo>
                    <a:lnTo>
                      <a:pt x="85" y="178"/>
                    </a:lnTo>
                    <a:lnTo>
                      <a:pt x="37" y="156"/>
                    </a:lnTo>
                    <a:lnTo>
                      <a:pt x="67" y="118"/>
                    </a:lnTo>
                    <a:lnTo>
                      <a:pt x="57" y="104"/>
                    </a:lnTo>
                    <a:lnTo>
                      <a:pt x="0" y="163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21" name="Freeform 68"/>
              <p:cNvSpPr>
                <a:spLocks/>
              </p:cNvSpPr>
              <p:nvPr/>
            </p:nvSpPr>
            <p:spPr bwMode="auto">
              <a:xfrm>
                <a:off x="5239" y="2298"/>
                <a:ext cx="87" cy="115"/>
              </a:xfrm>
              <a:custGeom>
                <a:avLst/>
                <a:gdLst>
                  <a:gd name="T0" fmla="*/ 5 w 173"/>
                  <a:gd name="T1" fmla="*/ 0 h 230"/>
                  <a:gd name="T2" fmla="*/ 2 w 173"/>
                  <a:gd name="T3" fmla="*/ 4 h 230"/>
                  <a:gd name="T4" fmla="*/ 1 w 173"/>
                  <a:gd name="T5" fmla="*/ 4 h 230"/>
                  <a:gd name="T6" fmla="*/ 2 w 173"/>
                  <a:gd name="T7" fmla="*/ 5 h 230"/>
                  <a:gd name="T8" fmla="*/ 1 w 173"/>
                  <a:gd name="T9" fmla="*/ 10 h 230"/>
                  <a:gd name="T10" fmla="*/ 0 w 173"/>
                  <a:gd name="T11" fmla="*/ 13 h 230"/>
                  <a:gd name="T12" fmla="*/ 2 w 173"/>
                  <a:gd name="T13" fmla="*/ 14 h 230"/>
                  <a:gd name="T14" fmla="*/ 6 w 173"/>
                  <a:gd name="T15" fmla="*/ 13 h 230"/>
                  <a:gd name="T16" fmla="*/ 10 w 173"/>
                  <a:gd name="T17" fmla="*/ 15 h 230"/>
                  <a:gd name="T18" fmla="*/ 11 w 173"/>
                  <a:gd name="T19" fmla="*/ 14 h 230"/>
                  <a:gd name="T20" fmla="*/ 10 w 173"/>
                  <a:gd name="T21" fmla="*/ 11 h 230"/>
                  <a:gd name="T22" fmla="*/ 11 w 173"/>
                  <a:gd name="T23" fmla="*/ 11 h 230"/>
                  <a:gd name="T24" fmla="*/ 10 w 173"/>
                  <a:gd name="T25" fmla="*/ 8 h 230"/>
                  <a:gd name="T26" fmla="*/ 7 w 173"/>
                  <a:gd name="T27" fmla="*/ 8 h 230"/>
                  <a:gd name="T28" fmla="*/ 8 w 173"/>
                  <a:gd name="T29" fmla="*/ 6 h 230"/>
                  <a:gd name="T30" fmla="*/ 8 w 173"/>
                  <a:gd name="T31" fmla="*/ 3 h 230"/>
                  <a:gd name="T32" fmla="*/ 6 w 173"/>
                  <a:gd name="T33" fmla="*/ 4 h 230"/>
                  <a:gd name="T34" fmla="*/ 5 w 173"/>
                  <a:gd name="T35" fmla="*/ 0 h 230"/>
                  <a:gd name="T36" fmla="*/ 5 w 173"/>
                  <a:gd name="T37" fmla="*/ 0 h 230"/>
                  <a:gd name="T38" fmla="*/ 5 w 173"/>
                  <a:gd name="T39" fmla="*/ 0 h 23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73"/>
                  <a:gd name="T61" fmla="*/ 0 h 230"/>
                  <a:gd name="T62" fmla="*/ 173 w 173"/>
                  <a:gd name="T63" fmla="*/ 230 h 23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73" h="230">
                    <a:moveTo>
                      <a:pt x="72" y="0"/>
                    </a:moveTo>
                    <a:lnTo>
                      <a:pt x="30" y="60"/>
                    </a:lnTo>
                    <a:lnTo>
                      <a:pt x="12" y="60"/>
                    </a:lnTo>
                    <a:lnTo>
                      <a:pt x="18" y="70"/>
                    </a:lnTo>
                    <a:lnTo>
                      <a:pt x="1" y="155"/>
                    </a:lnTo>
                    <a:lnTo>
                      <a:pt x="0" y="193"/>
                    </a:lnTo>
                    <a:lnTo>
                      <a:pt x="30" y="222"/>
                    </a:lnTo>
                    <a:lnTo>
                      <a:pt x="92" y="207"/>
                    </a:lnTo>
                    <a:lnTo>
                      <a:pt x="146" y="230"/>
                    </a:lnTo>
                    <a:lnTo>
                      <a:pt x="173" y="216"/>
                    </a:lnTo>
                    <a:lnTo>
                      <a:pt x="160" y="173"/>
                    </a:lnTo>
                    <a:lnTo>
                      <a:pt x="167" y="162"/>
                    </a:lnTo>
                    <a:lnTo>
                      <a:pt x="150" y="128"/>
                    </a:lnTo>
                    <a:lnTo>
                      <a:pt x="105" y="115"/>
                    </a:lnTo>
                    <a:lnTo>
                      <a:pt x="126" y="88"/>
                    </a:lnTo>
                    <a:lnTo>
                      <a:pt x="118" y="41"/>
                    </a:lnTo>
                    <a:lnTo>
                      <a:pt x="84" y="51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22" name="Freeform 69"/>
              <p:cNvSpPr>
                <a:spLocks/>
              </p:cNvSpPr>
              <p:nvPr/>
            </p:nvSpPr>
            <p:spPr bwMode="auto">
              <a:xfrm>
                <a:off x="5096" y="2384"/>
                <a:ext cx="80" cy="65"/>
              </a:xfrm>
              <a:custGeom>
                <a:avLst/>
                <a:gdLst>
                  <a:gd name="T0" fmla="*/ 7 w 159"/>
                  <a:gd name="T1" fmla="*/ 0 h 131"/>
                  <a:gd name="T2" fmla="*/ 5 w 159"/>
                  <a:gd name="T3" fmla="*/ 3 h 131"/>
                  <a:gd name="T4" fmla="*/ 0 w 159"/>
                  <a:gd name="T5" fmla="*/ 6 h 131"/>
                  <a:gd name="T6" fmla="*/ 7 w 159"/>
                  <a:gd name="T7" fmla="*/ 8 h 131"/>
                  <a:gd name="T8" fmla="*/ 10 w 159"/>
                  <a:gd name="T9" fmla="*/ 7 h 131"/>
                  <a:gd name="T10" fmla="*/ 10 w 159"/>
                  <a:gd name="T11" fmla="*/ 1 h 131"/>
                  <a:gd name="T12" fmla="*/ 7 w 159"/>
                  <a:gd name="T13" fmla="*/ 0 h 131"/>
                  <a:gd name="T14" fmla="*/ 7 w 159"/>
                  <a:gd name="T15" fmla="*/ 0 h 131"/>
                  <a:gd name="T16" fmla="*/ 7 w 159"/>
                  <a:gd name="T17" fmla="*/ 0 h 1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9"/>
                  <a:gd name="T28" fmla="*/ 0 h 131"/>
                  <a:gd name="T29" fmla="*/ 159 w 159"/>
                  <a:gd name="T30" fmla="*/ 131 h 13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9" h="131">
                    <a:moveTo>
                      <a:pt x="111" y="0"/>
                    </a:moveTo>
                    <a:lnTo>
                      <a:pt x="68" y="61"/>
                    </a:lnTo>
                    <a:lnTo>
                      <a:pt x="0" y="111"/>
                    </a:lnTo>
                    <a:lnTo>
                      <a:pt x="112" y="131"/>
                    </a:lnTo>
                    <a:lnTo>
                      <a:pt x="149" y="118"/>
                    </a:lnTo>
                    <a:lnTo>
                      <a:pt x="159" y="2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23" name="Freeform 70"/>
              <p:cNvSpPr>
                <a:spLocks/>
              </p:cNvSpPr>
              <p:nvPr/>
            </p:nvSpPr>
            <p:spPr bwMode="auto">
              <a:xfrm>
                <a:off x="5211" y="2207"/>
                <a:ext cx="75" cy="120"/>
              </a:xfrm>
              <a:custGeom>
                <a:avLst/>
                <a:gdLst>
                  <a:gd name="T0" fmla="*/ 4 w 151"/>
                  <a:gd name="T1" fmla="*/ 0 h 240"/>
                  <a:gd name="T2" fmla="*/ 3 w 151"/>
                  <a:gd name="T3" fmla="*/ 2 h 240"/>
                  <a:gd name="T4" fmla="*/ 2 w 151"/>
                  <a:gd name="T5" fmla="*/ 2 h 240"/>
                  <a:gd name="T6" fmla="*/ 3 w 151"/>
                  <a:gd name="T7" fmla="*/ 4 h 240"/>
                  <a:gd name="T8" fmla="*/ 6 w 151"/>
                  <a:gd name="T9" fmla="*/ 6 h 240"/>
                  <a:gd name="T10" fmla="*/ 5 w 151"/>
                  <a:gd name="T11" fmla="*/ 7 h 240"/>
                  <a:gd name="T12" fmla="*/ 1 w 151"/>
                  <a:gd name="T13" fmla="*/ 6 h 240"/>
                  <a:gd name="T14" fmla="*/ 0 w 151"/>
                  <a:gd name="T15" fmla="*/ 11 h 240"/>
                  <a:gd name="T16" fmla="*/ 2 w 151"/>
                  <a:gd name="T17" fmla="*/ 13 h 240"/>
                  <a:gd name="T18" fmla="*/ 4 w 151"/>
                  <a:gd name="T19" fmla="*/ 15 h 240"/>
                  <a:gd name="T20" fmla="*/ 5 w 151"/>
                  <a:gd name="T21" fmla="*/ 15 h 240"/>
                  <a:gd name="T22" fmla="*/ 8 w 151"/>
                  <a:gd name="T23" fmla="*/ 12 h 240"/>
                  <a:gd name="T24" fmla="*/ 9 w 151"/>
                  <a:gd name="T25" fmla="*/ 7 h 240"/>
                  <a:gd name="T26" fmla="*/ 4 w 151"/>
                  <a:gd name="T27" fmla="*/ 0 h 240"/>
                  <a:gd name="T28" fmla="*/ 4 w 151"/>
                  <a:gd name="T29" fmla="*/ 0 h 240"/>
                  <a:gd name="T30" fmla="*/ 4 w 151"/>
                  <a:gd name="T31" fmla="*/ 0 h 24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51"/>
                  <a:gd name="T49" fmla="*/ 0 h 240"/>
                  <a:gd name="T50" fmla="*/ 151 w 151"/>
                  <a:gd name="T51" fmla="*/ 240 h 24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51" h="240">
                    <a:moveTo>
                      <a:pt x="64" y="0"/>
                    </a:moveTo>
                    <a:lnTo>
                      <a:pt x="57" y="24"/>
                    </a:lnTo>
                    <a:lnTo>
                      <a:pt x="36" y="24"/>
                    </a:lnTo>
                    <a:lnTo>
                      <a:pt x="53" y="62"/>
                    </a:lnTo>
                    <a:lnTo>
                      <a:pt x="98" y="85"/>
                    </a:lnTo>
                    <a:lnTo>
                      <a:pt x="86" y="105"/>
                    </a:lnTo>
                    <a:lnTo>
                      <a:pt x="16" y="92"/>
                    </a:lnTo>
                    <a:lnTo>
                      <a:pt x="0" y="166"/>
                    </a:lnTo>
                    <a:lnTo>
                      <a:pt x="40" y="197"/>
                    </a:lnTo>
                    <a:lnTo>
                      <a:pt x="70" y="240"/>
                    </a:lnTo>
                    <a:lnTo>
                      <a:pt x="87" y="240"/>
                    </a:lnTo>
                    <a:lnTo>
                      <a:pt x="128" y="179"/>
                    </a:lnTo>
                    <a:lnTo>
                      <a:pt x="151" y="98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24" name="Freeform 71"/>
              <p:cNvSpPr>
                <a:spLocks/>
              </p:cNvSpPr>
              <p:nvPr/>
            </p:nvSpPr>
            <p:spPr bwMode="auto">
              <a:xfrm>
                <a:off x="5275" y="2210"/>
                <a:ext cx="97" cy="112"/>
              </a:xfrm>
              <a:custGeom>
                <a:avLst/>
                <a:gdLst>
                  <a:gd name="T0" fmla="*/ 1 w 195"/>
                  <a:gd name="T1" fmla="*/ 5 h 226"/>
                  <a:gd name="T2" fmla="*/ 0 w 195"/>
                  <a:gd name="T3" fmla="*/ 10 h 226"/>
                  <a:gd name="T4" fmla="*/ 0 w 195"/>
                  <a:gd name="T5" fmla="*/ 11 h 226"/>
                  <a:gd name="T6" fmla="*/ 0 w 195"/>
                  <a:gd name="T7" fmla="*/ 14 h 226"/>
                  <a:gd name="T8" fmla="*/ 2 w 195"/>
                  <a:gd name="T9" fmla="*/ 13 h 226"/>
                  <a:gd name="T10" fmla="*/ 3 w 195"/>
                  <a:gd name="T11" fmla="*/ 12 h 226"/>
                  <a:gd name="T12" fmla="*/ 5 w 195"/>
                  <a:gd name="T13" fmla="*/ 12 h 226"/>
                  <a:gd name="T14" fmla="*/ 12 w 195"/>
                  <a:gd name="T15" fmla="*/ 4 h 226"/>
                  <a:gd name="T16" fmla="*/ 9 w 195"/>
                  <a:gd name="T17" fmla="*/ 0 h 226"/>
                  <a:gd name="T18" fmla="*/ 8 w 195"/>
                  <a:gd name="T19" fmla="*/ 2 h 226"/>
                  <a:gd name="T20" fmla="*/ 1 w 195"/>
                  <a:gd name="T21" fmla="*/ 5 h 226"/>
                  <a:gd name="T22" fmla="*/ 1 w 195"/>
                  <a:gd name="T23" fmla="*/ 5 h 226"/>
                  <a:gd name="T24" fmla="*/ 1 w 195"/>
                  <a:gd name="T25" fmla="*/ 5 h 22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5"/>
                  <a:gd name="T40" fmla="*/ 0 h 226"/>
                  <a:gd name="T41" fmla="*/ 195 w 195"/>
                  <a:gd name="T42" fmla="*/ 226 h 22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5" h="226">
                    <a:moveTo>
                      <a:pt x="23" y="94"/>
                    </a:moveTo>
                    <a:lnTo>
                      <a:pt x="3" y="172"/>
                    </a:lnTo>
                    <a:lnTo>
                      <a:pt x="0" y="179"/>
                    </a:lnTo>
                    <a:lnTo>
                      <a:pt x="12" y="226"/>
                    </a:lnTo>
                    <a:lnTo>
                      <a:pt x="46" y="217"/>
                    </a:lnTo>
                    <a:lnTo>
                      <a:pt x="63" y="193"/>
                    </a:lnTo>
                    <a:lnTo>
                      <a:pt x="80" y="207"/>
                    </a:lnTo>
                    <a:lnTo>
                      <a:pt x="195" y="74"/>
                    </a:lnTo>
                    <a:lnTo>
                      <a:pt x="159" y="0"/>
                    </a:lnTo>
                    <a:lnTo>
                      <a:pt x="131" y="41"/>
                    </a:lnTo>
                    <a:lnTo>
                      <a:pt x="23" y="94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25" name="Freeform 72"/>
              <p:cNvSpPr>
                <a:spLocks/>
              </p:cNvSpPr>
              <p:nvPr/>
            </p:nvSpPr>
            <p:spPr bwMode="auto">
              <a:xfrm>
                <a:off x="5355" y="2185"/>
                <a:ext cx="104" cy="125"/>
              </a:xfrm>
              <a:custGeom>
                <a:avLst/>
                <a:gdLst>
                  <a:gd name="T0" fmla="*/ 0 w 209"/>
                  <a:gd name="T1" fmla="*/ 3 h 250"/>
                  <a:gd name="T2" fmla="*/ 2 w 209"/>
                  <a:gd name="T3" fmla="*/ 8 h 250"/>
                  <a:gd name="T4" fmla="*/ 0 w 209"/>
                  <a:gd name="T5" fmla="*/ 10 h 250"/>
                  <a:gd name="T6" fmla="*/ 2 w 209"/>
                  <a:gd name="T7" fmla="*/ 10 h 250"/>
                  <a:gd name="T8" fmla="*/ 2 w 209"/>
                  <a:gd name="T9" fmla="*/ 12 h 250"/>
                  <a:gd name="T10" fmla="*/ 5 w 209"/>
                  <a:gd name="T11" fmla="*/ 15 h 250"/>
                  <a:gd name="T12" fmla="*/ 4 w 209"/>
                  <a:gd name="T13" fmla="*/ 16 h 250"/>
                  <a:gd name="T14" fmla="*/ 6 w 209"/>
                  <a:gd name="T15" fmla="*/ 16 h 250"/>
                  <a:gd name="T16" fmla="*/ 10 w 209"/>
                  <a:gd name="T17" fmla="*/ 15 h 250"/>
                  <a:gd name="T18" fmla="*/ 12 w 209"/>
                  <a:gd name="T19" fmla="*/ 15 h 250"/>
                  <a:gd name="T20" fmla="*/ 13 w 209"/>
                  <a:gd name="T21" fmla="*/ 13 h 250"/>
                  <a:gd name="T22" fmla="*/ 12 w 209"/>
                  <a:gd name="T23" fmla="*/ 7 h 250"/>
                  <a:gd name="T24" fmla="*/ 9 w 209"/>
                  <a:gd name="T25" fmla="*/ 6 h 250"/>
                  <a:gd name="T26" fmla="*/ 8 w 209"/>
                  <a:gd name="T27" fmla="*/ 0 h 250"/>
                  <a:gd name="T28" fmla="*/ 7 w 209"/>
                  <a:gd name="T29" fmla="*/ 1 h 250"/>
                  <a:gd name="T30" fmla="*/ 6 w 209"/>
                  <a:gd name="T31" fmla="*/ 3 h 250"/>
                  <a:gd name="T32" fmla="*/ 0 w 209"/>
                  <a:gd name="T33" fmla="*/ 3 h 250"/>
                  <a:gd name="T34" fmla="*/ 0 w 209"/>
                  <a:gd name="T35" fmla="*/ 3 h 250"/>
                  <a:gd name="T36" fmla="*/ 0 w 209"/>
                  <a:gd name="T37" fmla="*/ 3 h 25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09"/>
                  <a:gd name="T58" fmla="*/ 0 h 250"/>
                  <a:gd name="T59" fmla="*/ 209 w 209"/>
                  <a:gd name="T60" fmla="*/ 250 h 25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09" h="250">
                    <a:moveTo>
                      <a:pt x="0" y="48"/>
                    </a:moveTo>
                    <a:lnTo>
                      <a:pt x="36" y="122"/>
                    </a:lnTo>
                    <a:lnTo>
                      <a:pt x="3" y="159"/>
                    </a:lnTo>
                    <a:lnTo>
                      <a:pt x="33" y="159"/>
                    </a:lnTo>
                    <a:lnTo>
                      <a:pt x="33" y="187"/>
                    </a:lnTo>
                    <a:lnTo>
                      <a:pt x="84" y="226"/>
                    </a:lnTo>
                    <a:lnTo>
                      <a:pt x="77" y="244"/>
                    </a:lnTo>
                    <a:lnTo>
                      <a:pt x="110" y="250"/>
                    </a:lnTo>
                    <a:lnTo>
                      <a:pt x="164" y="227"/>
                    </a:lnTo>
                    <a:lnTo>
                      <a:pt x="195" y="233"/>
                    </a:lnTo>
                    <a:lnTo>
                      <a:pt x="209" y="193"/>
                    </a:lnTo>
                    <a:lnTo>
                      <a:pt x="196" y="102"/>
                    </a:lnTo>
                    <a:lnTo>
                      <a:pt x="152" y="84"/>
                    </a:lnTo>
                    <a:lnTo>
                      <a:pt x="140" y="0"/>
                    </a:lnTo>
                    <a:lnTo>
                      <a:pt x="115" y="11"/>
                    </a:lnTo>
                    <a:lnTo>
                      <a:pt x="103" y="35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26" name="Freeform 73"/>
              <p:cNvSpPr>
                <a:spLocks/>
              </p:cNvSpPr>
              <p:nvPr/>
            </p:nvSpPr>
            <p:spPr bwMode="auto">
              <a:xfrm>
                <a:off x="5340" y="2265"/>
                <a:ext cx="57" cy="84"/>
              </a:xfrm>
              <a:custGeom>
                <a:avLst/>
                <a:gdLst>
                  <a:gd name="T0" fmla="*/ 2 w 113"/>
                  <a:gd name="T1" fmla="*/ 0 h 167"/>
                  <a:gd name="T2" fmla="*/ 0 w 113"/>
                  <a:gd name="T3" fmla="*/ 3 h 167"/>
                  <a:gd name="T4" fmla="*/ 2 w 113"/>
                  <a:gd name="T5" fmla="*/ 5 h 167"/>
                  <a:gd name="T6" fmla="*/ 1 w 113"/>
                  <a:gd name="T7" fmla="*/ 7 h 167"/>
                  <a:gd name="T8" fmla="*/ 2 w 113"/>
                  <a:gd name="T9" fmla="*/ 11 h 167"/>
                  <a:gd name="T10" fmla="*/ 5 w 113"/>
                  <a:gd name="T11" fmla="*/ 10 h 167"/>
                  <a:gd name="T12" fmla="*/ 5 w 113"/>
                  <a:gd name="T13" fmla="*/ 8 h 167"/>
                  <a:gd name="T14" fmla="*/ 6 w 113"/>
                  <a:gd name="T15" fmla="*/ 7 h 167"/>
                  <a:gd name="T16" fmla="*/ 8 w 113"/>
                  <a:gd name="T17" fmla="*/ 5 h 167"/>
                  <a:gd name="T18" fmla="*/ 4 w 113"/>
                  <a:gd name="T19" fmla="*/ 2 h 167"/>
                  <a:gd name="T20" fmla="*/ 4 w 113"/>
                  <a:gd name="T21" fmla="*/ 0 h 167"/>
                  <a:gd name="T22" fmla="*/ 2 w 113"/>
                  <a:gd name="T23" fmla="*/ 0 h 167"/>
                  <a:gd name="T24" fmla="*/ 2 w 113"/>
                  <a:gd name="T25" fmla="*/ 0 h 167"/>
                  <a:gd name="T26" fmla="*/ 2 w 113"/>
                  <a:gd name="T27" fmla="*/ 0 h 16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3"/>
                  <a:gd name="T43" fmla="*/ 0 h 167"/>
                  <a:gd name="T44" fmla="*/ 113 w 113"/>
                  <a:gd name="T45" fmla="*/ 167 h 16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3" h="167">
                    <a:moveTo>
                      <a:pt x="32" y="0"/>
                    </a:moveTo>
                    <a:lnTo>
                      <a:pt x="0" y="40"/>
                    </a:lnTo>
                    <a:lnTo>
                      <a:pt x="19" y="67"/>
                    </a:lnTo>
                    <a:lnTo>
                      <a:pt x="9" y="102"/>
                    </a:lnTo>
                    <a:lnTo>
                      <a:pt x="32" y="167"/>
                    </a:lnTo>
                    <a:lnTo>
                      <a:pt x="78" y="159"/>
                    </a:lnTo>
                    <a:lnTo>
                      <a:pt x="69" y="128"/>
                    </a:lnTo>
                    <a:lnTo>
                      <a:pt x="96" y="111"/>
                    </a:lnTo>
                    <a:lnTo>
                      <a:pt x="113" y="67"/>
                    </a:lnTo>
                    <a:lnTo>
                      <a:pt x="62" y="28"/>
                    </a:lnTo>
                    <a:lnTo>
                      <a:pt x="62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27" name="Freeform 74"/>
              <p:cNvSpPr>
                <a:spLocks/>
              </p:cNvSpPr>
              <p:nvPr/>
            </p:nvSpPr>
            <p:spPr bwMode="auto">
              <a:xfrm>
                <a:off x="5335" y="2307"/>
                <a:ext cx="100" cy="74"/>
              </a:xfrm>
              <a:custGeom>
                <a:avLst/>
                <a:gdLst>
                  <a:gd name="T0" fmla="*/ 11 w 200"/>
                  <a:gd name="T1" fmla="*/ 0 h 147"/>
                  <a:gd name="T2" fmla="*/ 13 w 200"/>
                  <a:gd name="T3" fmla="*/ 4 h 147"/>
                  <a:gd name="T4" fmla="*/ 10 w 200"/>
                  <a:gd name="T5" fmla="*/ 6 h 147"/>
                  <a:gd name="T6" fmla="*/ 10 w 200"/>
                  <a:gd name="T7" fmla="*/ 8 h 147"/>
                  <a:gd name="T8" fmla="*/ 5 w 200"/>
                  <a:gd name="T9" fmla="*/ 10 h 147"/>
                  <a:gd name="T10" fmla="*/ 4 w 200"/>
                  <a:gd name="T11" fmla="*/ 9 h 147"/>
                  <a:gd name="T12" fmla="*/ 3 w 200"/>
                  <a:gd name="T13" fmla="*/ 7 h 147"/>
                  <a:gd name="T14" fmla="*/ 2 w 200"/>
                  <a:gd name="T15" fmla="*/ 7 h 147"/>
                  <a:gd name="T16" fmla="*/ 0 w 200"/>
                  <a:gd name="T17" fmla="*/ 5 h 147"/>
                  <a:gd name="T18" fmla="*/ 3 w 200"/>
                  <a:gd name="T19" fmla="*/ 6 h 147"/>
                  <a:gd name="T20" fmla="*/ 6 w 200"/>
                  <a:gd name="T21" fmla="*/ 5 h 147"/>
                  <a:gd name="T22" fmla="*/ 5 w 200"/>
                  <a:gd name="T23" fmla="*/ 3 h 147"/>
                  <a:gd name="T24" fmla="*/ 7 w 200"/>
                  <a:gd name="T25" fmla="*/ 2 h 147"/>
                  <a:gd name="T26" fmla="*/ 8 w 200"/>
                  <a:gd name="T27" fmla="*/ 1 h 147"/>
                  <a:gd name="T28" fmla="*/ 10 w 200"/>
                  <a:gd name="T29" fmla="*/ 1 h 147"/>
                  <a:gd name="T30" fmla="*/ 11 w 200"/>
                  <a:gd name="T31" fmla="*/ 0 h 147"/>
                  <a:gd name="T32" fmla="*/ 11 w 200"/>
                  <a:gd name="T33" fmla="*/ 0 h 147"/>
                  <a:gd name="T34" fmla="*/ 11 w 200"/>
                  <a:gd name="T35" fmla="*/ 0 h 14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0"/>
                  <a:gd name="T55" fmla="*/ 0 h 147"/>
                  <a:gd name="T56" fmla="*/ 200 w 200"/>
                  <a:gd name="T57" fmla="*/ 147 h 14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0" h="147">
                    <a:moveTo>
                      <a:pt x="166" y="0"/>
                    </a:moveTo>
                    <a:lnTo>
                      <a:pt x="200" y="59"/>
                    </a:lnTo>
                    <a:lnTo>
                      <a:pt x="159" y="82"/>
                    </a:lnTo>
                    <a:lnTo>
                      <a:pt x="159" y="122"/>
                    </a:lnTo>
                    <a:lnTo>
                      <a:pt x="72" y="147"/>
                    </a:lnTo>
                    <a:lnTo>
                      <a:pt x="49" y="140"/>
                    </a:lnTo>
                    <a:lnTo>
                      <a:pt x="39" y="109"/>
                    </a:lnTo>
                    <a:lnTo>
                      <a:pt x="21" y="109"/>
                    </a:lnTo>
                    <a:lnTo>
                      <a:pt x="0" y="79"/>
                    </a:lnTo>
                    <a:lnTo>
                      <a:pt x="42" y="83"/>
                    </a:lnTo>
                    <a:lnTo>
                      <a:pt x="88" y="75"/>
                    </a:lnTo>
                    <a:lnTo>
                      <a:pt x="79" y="44"/>
                    </a:lnTo>
                    <a:lnTo>
                      <a:pt x="106" y="27"/>
                    </a:lnTo>
                    <a:lnTo>
                      <a:pt x="116" y="1"/>
                    </a:lnTo>
                    <a:lnTo>
                      <a:pt x="149" y="7"/>
                    </a:lnTo>
                    <a:lnTo>
                      <a:pt x="166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28" name="Freeform 75"/>
              <p:cNvSpPr>
                <a:spLocks/>
              </p:cNvSpPr>
              <p:nvPr/>
            </p:nvSpPr>
            <p:spPr bwMode="auto">
              <a:xfrm>
                <a:off x="5424" y="2144"/>
                <a:ext cx="158" cy="102"/>
              </a:xfrm>
              <a:custGeom>
                <a:avLst/>
                <a:gdLst>
                  <a:gd name="T0" fmla="*/ 3 w 315"/>
                  <a:gd name="T1" fmla="*/ 5 h 203"/>
                  <a:gd name="T2" fmla="*/ 2 w 315"/>
                  <a:gd name="T3" fmla="*/ 5 h 203"/>
                  <a:gd name="T4" fmla="*/ 0 w 315"/>
                  <a:gd name="T5" fmla="*/ 6 h 203"/>
                  <a:gd name="T6" fmla="*/ 1 w 315"/>
                  <a:gd name="T7" fmla="*/ 11 h 203"/>
                  <a:gd name="T8" fmla="*/ 4 w 315"/>
                  <a:gd name="T9" fmla="*/ 12 h 203"/>
                  <a:gd name="T10" fmla="*/ 7 w 315"/>
                  <a:gd name="T11" fmla="*/ 12 h 203"/>
                  <a:gd name="T12" fmla="*/ 7 w 315"/>
                  <a:gd name="T13" fmla="*/ 13 h 203"/>
                  <a:gd name="T14" fmla="*/ 13 w 315"/>
                  <a:gd name="T15" fmla="*/ 13 h 203"/>
                  <a:gd name="T16" fmla="*/ 18 w 315"/>
                  <a:gd name="T17" fmla="*/ 11 h 203"/>
                  <a:gd name="T18" fmla="*/ 20 w 315"/>
                  <a:gd name="T19" fmla="*/ 6 h 203"/>
                  <a:gd name="T20" fmla="*/ 15 w 315"/>
                  <a:gd name="T21" fmla="*/ 1 h 203"/>
                  <a:gd name="T22" fmla="*/ 4 w 315"/>
                  <a:gd name="T23" fmla="*/ 0 h 203"/>
                  <a:gd name="T24" fmla="*/ 3 w 315"/>
                  <a:gd name="T25" fmla="*/ 5 h 203"/>
                  <a:gd name="T26" fmla="*/ 3 w 315"/>
                  <a:gd name="T27" fmla="*/ 5 h 203"/>
                  <a:gd name="T28" fmla="*/ 3 w 315"/>
                  <a:gd name="T29" fmla="*/ 5 h 20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15"/>
                  <a:gd name="T46" fmla="*/ 0 h 203"/>
                  <a:gd name="T47" fmla="*/ 315 w 315"/>
                  <a:gd name="T48" fmla="*/ 203 h 20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15" h="203">
                    <a:moveTo>
                      <a:pt x="38" y="71"/>
                    </a:moveTo>
                    <a:lnTo>
                      <a:pt x="29" y="67"/>
                    </a:lnTo>
                    <a:lnTo>
                      <a:pt x="0" y="81"/>
                    </a:lnTo>
                    <a:lnTo>
                      <a:pt x="12" y="167"/>
                    </a:lnTo>
                    <a:lnTo>
                      <a:pt x="56" y="185"/>
                    </a:lnTo>
                    <a:lnTo>
                      <a:pt x="112" y="181"/>
                    </a:lnTo>
                    <a:lnTo>
                      <a:pt x="103" y="203"/>
                    </a:lnTo>
                    <a:lnTo>
                      <a:pt x="207" y="203"/>
                    </a:lnTo>
                    <a:lnTo>
                      <a:pt x="282" y="167"/>
                    </a:lnTo>
                    <a:lnTo>
                      <a:pt x="315" y="96"/>
                    </a:lnTo>
                    <a:lnTo>
                      <a:pt x="230" y="9"/>
                    </a:lnTo>
                    <a:lnTo>
                      <a:pt x="64" y="0"/>
                    </a:lnTo>
                    <a:lnTo>
                      <a:pt x="38" y="71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29" name="Freeform 76"/>
              <p:cNvSpPr>
                <a:spLocks/>
              </p:cNvSpPr>
              <p:nvPr/>
            </p:nvSpPr>
            <p:spPr bwMode="auto">
              <a:xfrm>
                <a:off x="5451" y="2192"/>
                <a:ext cx="132" cy="125"/>
              </a:xfrm>
              <a:custGeom>
                <a:avLst/>
                <a:gdLst>
                  <a:gd name="T0" fmla="*/ 16 w 265"/>
                  <a:gd name="T1" fmla="*/ 0 h 251"/>
                  <a:gd name="T2" fmla="*/ 14 w 265"/>
                  <a:gd name="T3" fmla="*/ 4 h 251"/>
                  <a:gd name="T4" fmla="*/ 9 w 265"/>
                  <a:gd name="T5" fmla="*/ 6 h 251"/>
                  <a:gd name="T6" fmla="*/ 3 w 265"/>
                  <a:gd name="T7" fmla="*/ 6 h 251"/>
                  <a:gd name="T8" fmla="*/ 3 w 265"/>
                  <a:gd name="T9" fmla="*/ 5 h 251"/>
                  <a:gd name="T10" fmla="*/ 0 w 265"/>
                  <a:gd name="T11" fmla="*/ 5 h 251"/>
                  <a:gd name="T12" fmla="*/ 1 w 265"/>
                  <a:gd name="T13" fmla="*/ 11 h 251"/>
                  <a:gd name="T14" fmla="*/ 0 w 265"/>
                  <a:gd name="T15" fmla="*/ 13 h 251"/>
                  <a:gd name="T16" fmla="*/ 3 w 265"/>
                  <a:gd name="T17" fmla="*/ 13 h 251"/>
                  <a:gd name="T18" fmla="*/ 8 w 265"/>
                  <a:gd name="T19" fmla="*/ 15 h 251"/>
                  <a:gd name="T20" fmla="*/ 10 w 265"/>
                  <a:gd name="T21" fmla="*/ 15 h 251"/>
                  <a:gd name="T22" fmla="*/ 12 w 265"/>
                  <a:gd name="T23" fmla="*/ 15 h 251"/>
                  <a:gd name="T24" fmla="*/ 15 w 265"/>
                  <a:gd name="T25" fmla="*/ 12 h 251"/>
                  <a:gd name="T26" fmla="*/ 16 w 265"/>
                  <a:gd name="T27" fmla="*/ 4 h 251"/>
                  <a:gd name="T28" fmla="*/ 16 w 265"/>
                  <a:gd name="T29" fmla="*/ 0 h 251"/>
                  <a:gd name="T30" fmla="*/ 16 w 265"/>
                  <a:gd name="T31" fmla="*/ 0 h 251"/>
                  <a:gd name="T32" fmla="*/ 16 w 265"/>
                  <a:gd name="T33" fmla="*/ 0 h 2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5"/>
                  <a:gd name="T52" fmla="*/ 0 h 251"/>
                  <a:gd name="T53" fmla="*/ 265 w 265"/>
                  <a:gd name="T54" fmla="*/ 251 h 2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5" h="251">
                    <a:moveTo>
                      <a:pt x="263" y="0"/>
                    </a:moveTo>
                    <a:lnTo>
                      <a:pt x="230" y="71"/>
                    </a:lnTo>
                    <a:lnTo>
                      <a:pt x="155" y="107"/>
                    </a:lnTo>
                    <a:lnTo>
                      <a:pt x="51" y="107"/>
                    </a:lnTo>
                    <a:lnTo>
                      <a:pt x="60" y="85"/>
                    </a:lnTo>
                    <a:lnTo>
                      <a:pt x="4" y="89"/>
                    </a:lnTo>
                    <a:lnTo>
                      <a:pt x="17" y="181"/>
                    </a:lnTo>
                    <a:lnTo>
                      <a:pt x="0" y="220"/>
                    </a:lnTo>
                    <a:lnTo>
                      <a:pt x="63" y="210"/>
                    </a:lnTo>
                    <a:lnTo>
                      <a:pt x="131" y="242"/>
                    </a:lnTo>
                    <a:lnTo>
                      <a:pt x="174" y="240"/>
                    </a:lnTo>
                    <a:lnTo>
                      <a:pt x="203" y="251"/>
                    </a:lnTo>
                    <a:lnTo>
                      <a:pt x="242" y="198"/>
                    </a:lnTo>
                    <a:lnTo>
                      <a:pt x="265" y="66"/>
                    </a:lnTo>
                    <a:lnTo>
                      <a:pt x="263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30" name="Freeform 77"/>
              <p:cNvSpPr>
                <a:spLocks/>
              </p:cNvSpPr>
              <p:nvPr/>
            </p:nvSpPr>
            <p:spPr bwMode="auto">
              <a:xfrm>
                <a:off x="5291" y="2284"/>
                <a:ext cx="72" cy="124"/>
              </a:xfrm>
              <a:custGeom>
                <a:avLst/>
                <a:gdLst>
                  <a:gd name="T0" fmla="*/ 7 w 143"/>
                  <a:gd name="T1" fmla="*/ 0 h 247"/>
                  <a:gd name="T2" fmla="*/ 3 w 143"/>
                  <a:gd name="T3" fmla="*/ 4 h 247"/>
                  <a:gd name="T4" fmla="*/ 2 w 143"/>
                  <a:gd name="T5" fmla="*/ 3 h 247"/>
                  <a:gd name="T6" fmla="*/ 1 w 143"/>
                  <a:gd name="T7" fmla="*/ 5 h 247"/>
                  <a:gd name="T8" fmla="*/ 2 w 143"/>
                  <a:gd name="T9" fmla="*/ 8 h 247"/>
                  <a:gd name="T10" fmla="*/ 0 w 143"/>
                  <a:gd name="T11" fmla="*/ 9 h 247"/>
                  <a:gd name="T12" fmla="*/ 3 w 143"/>
                  <a:gd name="T13" fmla="*/ 10 h 247"/>
                  <a:gd name="T14" fmla="*/ 4 w 143"/>
                  <a:gd name="T15" fmla="*/ 12 h 247"/>
                  <a:gd name="T16" fmla="*/ 4 w 143"/>
                  <a:gd name="T17" fmla="*/ 13 h 247"/>
                  <a:gd name="T18" fmla="*/ 4 w 143"/>
                  <a:gd name="T19" fmla="*/ 15 h 247"/>
                  <a:gd name="T20" fmla="*/ 7 w 143"/>
                  <a:gd name="T21" fmla="*/ 14 h 247"/>
                  <a:gd name="T22" fmla="*/ 9 w 143"/>
                  <a:gd name="T23" fmla="*/ 16 h 247"/>
                  <a:gd name="T24" fmla="*/ 9 w 143"/>
                  <a:gd name="T25" fmla="*/ 12 h 247"/>
                  <a:gd name="T26" fmla="*/ 8 w 143"/>
                  <a:gd name="T27" fmla="*/ 10 h 247"/>
                  <a:gd name="T28" fmla="*/ 7 w 143"/>
                  <a:gd name="T29" fmla="*/ 10 h 247"/>
                  <a:gd name="T30" fmla="*/ 6 w 143"/>
                  <a:gd name="T31" fmla="*/ 8 h 247"/>
                  <a:gd name="T32" fmla="*/ 9 w 143"/>
                  <a:gd name="T33" fmla="*/ 9 h 247"/>
                  <a:gd name="T34" fmla="*/ 7 w 143"/>
                  <a:gd name="T35" fmla="*/ 4 h 247"/>
                  <a:gd name="T36" fmla="*/ 8 w 143"/>
                  <a:gd name="T37" fmla="*/ 2 h 247"/>
                  <a:gd name="T38" fmla="*/ 7 w 143"/>
                  <a:gd name="T39" fmla="*/ 0 h 247"/>
                  <a:gd name="T40" fmla="*/ 7 w 143"/>
                  <a:gd name="T41" fmla="*/ 0 h 247"/>
                  <a:gd name="T42" fmla="*/ 7 w 143"/>
                  <a:gd name="T43" fmla="*/ 0 h 24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43"/>
                  <a:gd name="T67" fmla="*/ 0 h 247"/>
                  <a:gd name="T68" fmla="*/ 143 w 143"/>
                  <a:gd name="T69" fmla="*/ 247 h 24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43" h="247">
                    <a:moveTo>
                      <a:pt x="98" y="0"/>
                    </a:moveTo>
                    <a:lnTo>
                      <a:pt x="47" y="58"/>
                    </a:lnTo>
                    <a:lnTo>
                      <a:pt x="30" y="44"/>
                    </a:lnTo>
                    <a:lnTo>
                      <a:pt x="13" y="68"/>
                    </a:lnTo>
                    <a:lnTo>
                      <a:pt x="21" y="114"/>
                    </a:lnTo>
                    <a:lnTo>
                      <a:pt x="0" y="142"/>
                    </a:lnTo>
                    <a:lnTo>
                      <a:pt x="47" y="155"/>
                    </a:lnTo>
                    <a:lnTo>
                      <a:pt x="62" y="189"/>
                    </a:lnTo>
                    <a:lnTo>
                      <a:pt x="54" y="200"/>
                    </a:lnTo>
                    <a:lnTo>
                      <a:pt x="62" y="227"/>
                    </a:lnTo>
                    <a:lnTo>
                      <a:pt x="98" y="222"/>
                    </a:lnTo>
                    <a:lnTo>
                      <a:pt x="143" y="247"/>
                    </a:lnTo>
                    <a:lnTo>
                      <a:pt x="135" y="183"/>
                    </a:lnTo>
                    <a:lnTo>
                      <a:pt x="126" y="155"/>
                    </a:lnTo>
                    <a:lnTo>
                      <a:pt x="108" y="155"/>
                    </a:lnTo>
                    <a:lnTo>
                      <a:pt x="87" y="125"/>
                    </a:lnTo>
                    <a:lnTo>
                      <a:pt x="129" y="129"/>
                    </a:lnTo>
                    <a:lnTo>
                      <a:pt x="106" y="64"/>
                    </a:lnTo>
                    <a:lnTo>
                      <a:pt x="116" y="30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31" name="Freeform 78"/>
              <p:cNvSpPr>
                <a:spLocks/>
              </p:cNvSpPr>
              <p:nvPr/>
            </p:nvSpPr>
            <p:spPr bwMode="auto">
              <a:xfrm>
                <a:off x="5359" y="2368"/>
                <a:ext cx="97" cy="74"/>
              </a:xfrm>
              <a:custGeom>
                <a:avLst/>
                <a:gdLst>
                  <a:gd name="T0" fmla="*/ 0 w 195"/>
                  <a:gd name="T1" fmla="*/ 5 h 149"/>
                  <a:gd name="T2" fmla="*/ 3 w 195"/>
                  <a:gd name="T3" fmla="*/ 7 h 149"/>
                  <a:gd name="T4" fmla="*/ 5 w 195"/>
                  <a:gd name="T5" fmla="*/ 7 h 149"/>
                  <a:gd name="T6" fmla="*/ 5 w 195"/>
                  <a:gd name="T7" fmla="*/ 9 h 149"/>
                  <a:gd name="T8" fmla="*/ 7 w 195"/>
                  <a:gd name="T9" fmla="*/ 8 h 149"/>
                  <a:gd name="T10" fmla="*/ 8 w 195"/>
                  <a:gd name="T11" fmla="*/ 8 h 149"/>
                  <a:gd name="T12" fmla="*/ 9 w 195"/>
                  <a:gd name="T13" fmla="*/ 8 h 149"/>
                  <a:gd name="T14" fmla="*/ 10 w 195"/>
                  <a:gd name="T15" fmla="*/ 4 h 149"/>
                  <a:gd name="T16" fmla="*/ 12 w 195"/>
                  <a:gd name="T17" fmla="*/ 2 h 149"/>
                  <a:gd name="T18" fmla="*/ 10 w 195"/>
                  <a:gd name="T19" fmla="*/ 0 h 149"/>
                  <a:gd name="T20" fmla="*/ 8 w 195"/>
                  <a:gd name="T21" fmla="*/ 1 h 149"/>
                  <a:gd name="T22" fmla="*/ 6 w 195"/>
                  <a:gd name="T23" fmla="*/ 0 h 149"/>
                  <a:gd name="T24" fmla="*/ 1 w 195"/>
                  <a:gd name="T25" fmla="*/ 1 h 149"/>
                  <a:gd name="T26" fmla="*/ 0 w 195"/>
                  <a:gd name="T27" fmla="*/ 1 h 149"/>
                  <a:gd name="T28" fmla="*/ 0 w 195"/>
                  <a:gd name="T29" fmla="*/ 5 h 149"/>
                  <a:gd name="T30" fmla="*/ 0 w 195"/>
                  <a:gd name="T31" fmla="*/ 5 h 149"/>
                  <a:gd name="T32" fmla="*/ 0 w 195"/>
                  <a:gd name="T33" fmla="*/ 5 h 1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95"/>
                  <a:gd name="T52" fmla="*/ 0 h 149"/>
                  <a:gd name="T53" fmla="*/ 195 w 195"/>
                  <a:gd name="T54" fmla="*/ 149 h 14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95" h="149">
                    <a:moveTo>
                      <a:pt x="8" y="81"/>
                    </a:moveTo>
                    <a:lnTo>
                      <a:pt x="58" y="126"/>
                    </a:lnTo>
                    <a:lnTo>
                      <a:pt x="89" y="122"/>
                    </a:lnTo>
                    <a:lnTo>
                      <a:pt x="91" y="149"/>
                    </a:lnTo>
                    <a:lnTo>
                      <a:pt x="116" y="135"/>
                    </a:lnTo>
                    <a:lnTo>
                      <a:pt x="136" y="140"/>
                    </a:lnTo>
                    <a:lnTo>
                      <a:pt x="151" y="135"/>
                    </a:lnTo>
                    <a:lnTo>
                      <a:pt x="172" y="76"/>
                    </a:lnTo>
                    <a:lnTo>
                      <a:pt x="195" y="38"/>
                    </a:lnTo>
                    <a:lnTo>
                      <a:pt x="172" y="15"/>
                    </a:lnTo>
                    <a:lnTo>
                      <a:pt x="133" y="27"/>
                    </a:lnTo>
                    <a:lnTo>
                      <a:pt x="111" y="0"/>
                    </a:lnTo>
                    <a:lnTo>
                      <a:pt x="24" y="25"/>
                    </a:lnTo>
                    <a:lnTo>
                      <a:pt x="0" y="18"/>
                    </a:lnTo>
                    <a:lnTo>
                      <a:pt x="8" y="81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32" name="Freeform 79"/>
              <p:cNvSpPr>
                <a:spLocks/>
              </p:cNvSpPr>
              <p:nvPr/>
            </p:nvSpPr>
            <p:spPr bwMode="auto">
              <a:xfrm>
                <a:off x="5426" y="2400"/>
                <a:ext cx="147" cy="100"/>
              </a:xfrm>
              <a:custGeom>
                <a:avLst/>
                <a:gdLst>
                  <a:gd name="T0" fmla="*/ 18 w 295"/>
                  <a:gd name="T1" fmla="*/ 2 h 200"/>
                  <a:gd name="T2" fmla="*/ 10 w 295"/>
                  <a:gd name="T3" fmla="*/ 3 h 200"/>
                  <a:gd name="T4" fmla="*/ 6 w 295"/>
                  <a:gd name="T5" fmla="*/ 2 h 200"/>
                  <a:gd name="T6" fmla="*/ 8 w 295"/>
                  <a:gd name="T7" fmla="*/ 1 h 200"/>
                  <a:gd name="T8" fmla="*/ 4 w 295"/>
                  <a:gd name="T9" fmla="*/ 0 h 200"/>
                  <a:gd name="T10" fmla="*/ 2 w 295"/>
                  <a:gd name="T11" fmla="*/ 1 h 200"/>
                  <a:gd name="T12" fmla="*/ 1 w 295"/>
                  <a:gd name="T13" fmla="*/ 5 h 200"/>
                  <a:gd name="T14" fmla="*/ 0 w 295"/>
                  <a:gd name="T15" fmla="*/ 5 h 200"/>
                  <a:gd name="T16" fmla="*/ 0 w 295"/>
                  <a:gd name="T17" fmla="*/ 8 h 200"/>
                  <a:gd name="T18" fmla="*/ 3 w 295"/>
                  <a:gd name="T19" fmla="*/ 8 h 200"/>
                  <a:gd name="T20" fmla="*/ 7 w 295"/>
                  <a:gd name="T21" fmla="*/ 11 h 200"/>
                  <a:gd name="T22" fmla="*/ 10 w 295"/>
                  <a:gd name="T23" fmla="*/ 11 h 200"/>
                  <a:gd name="T24" fmla="*/ 10 w 295"/>
                  <a:gd name="T25" fmla="*/ 12 h 200"/>
                  <a:gd name="T26" fmla="*/ 12 w 295"/>
                  <a:gd name="T27" fmla="*/ 13 h 200"/>
                  <a:gd name="T28" fmla="*/ 12 w 295"/>
                  <a:gd name="T29" fmla="*/ 9 h 200"/>
                  <a:gd name="T30" fmla="*/ 17 w 295"/>
                  <a:gd name="T31" fmla="*/ 7 h 200"/>
                  <a:gd name="T32" fmla="*/ 18 w 295"/>
                  <a:gd name="T33" fmla="*/ 2 h 200"/>
                  <a:gd name="T34" fmla="*/ 18 w 295"/>
                  <a:gd name="T35" fmla="*/ 2 h 200"/>
                  <a:gd name="T36" fmla="*/ 18 w 295"/>
                  <a:gd name="T37" fmla="*/ 2 h 2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95"/>
                  <a:gd name="T58" fmla="*/ 0 h 200"/>
                  <a:gd name="T59" fmla="*/ 295 w 295"/>
                  <a:gd name="T60" fmla="*/ 200 h 20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95" h="200">
                    <a:moveTo>
                      <a:pt x="295" y="21"/>
                    </a:moveTo>
                    <a:lnTo>
                      <a:pt x="167" y="36"/>
                    </a:lnTo>
                    <a:lnTo>
                      <a:pt x="97" y="21"/>
                    </a:lnTo>
                    <a:lnTo>
                      <a:pt x="131" y="2"/>
                    </a:lnTo>
                    <a:lnTo>
                      <a:pt x="66" y="0"/>
                    </a:lnTo>
                    <a:lnTo>
                      <a:pt x="39" y="11"/>
                    </a:lnTo>
                    <a:lnTo>
                      <a:pt x="18" y="71"/>
                    </a:lnTo>
                    <a:lnTo>
                      <a:pt x="0" y="78"/>
                    </a:lnTo>
                    <a:lnTo>
                      <a:pt x="5" y="119"/>
                    </a:lnTo>
                    <a:lnTo>
                      <a:pt x="56" y="127"/>
                    </a:lnTo>
                    <a:lnTo>
                      <a:pt x="116" y="163"/>
                    </a:lnTo>
                    <a:lnTo>
                      <a:pt x="160" y="161"/>
                    </a:lnTo>
                    <a:lnTo>
                      <a:pt x="160" y="184"/>
                    </a:lnTo>
                    <a:lnTo>
                      <a:pt x="202" y="200"/>
                    </a:lnTo>
                    <a:lnTo>
                      <a:pt x="202" y="144"/>
                    </a:lnTo>
                    <a:lnTo>
                      <a:pt x="278" y="102"/>
                    </a:lnTo>
                    <a:lnTo>
                      <a:pt x="295" y="21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33" name="Freeform 80"/>
              <p:cNvSpPr>
                <a:spLocks/>
              </p:cNvSpPr>
              <p:nvPr/>
            </p:nvSpPr>
            <p:spPr bwMode="auto">
              <a:xfrm>
                <a:off x="5395" y="2459"/>
                <a:ext cx="110" cy="73"/>
              </a:xfrm>
              <a:custGeom>
                <a:avLst/>
                <a:gdLst>
                  <a:gd name="T0" fmla="*/ 4 w 221"/>
                  <a:gd name="T1" fmla="*/ 0 h 145"/>
                  <a:gd name="T2" fmla="*/ 2 w 221"/>
                  <a:gd name="T3" fmla="*/ 2 h 145"/>
                  <a:gd name="T4" fmla="*/ 2 w 221"/>
                  <a:gd name="T5" fmla="*/ 5 h 145"/>
                  <a:gd name="T6" fmla="*/ 0 w 221"/>
                  <a:gd name="T7" fmla="*/ 7 h 145"/>
                  <a:gd name="T8" fmla="*/ 0 w 221"/>
                  <a:gd name="T9" fmla="*/ 9 h 145"/>
                  <a:gd name="T10" fmla="*/ 6 w 221"/>
                  <a:gd name="T11" fmla="*/ 10 h 145"/>
                  <a:gd name="T12" fmla="*/ 13 w 221"/>
                  <a:gd name="T13" fmla="*/ 4 h 145"/>
                  <a:gd name="T14" fmla="*/ 13 w 221"/>
                  <a:gd name="T15" fmla="*/ 5 h 145"/>
                  <a:gd name="T16" fmla="*/ 13 w 221"/>
                  <a:gd name="T17" fmla="*/ 3 h 145"/>
                  <a:gd name="T18" fmla="*/ 11 w 221"/>
                  <a:gd name="T19" fmla="*/ 3 h 145"/>
                  <a:gd name="T20" fmla="*/ 7 w 221"/>
                  <a:gd name="T21" fmla="*/ 1 h 145"/>
                  <a:gd name="T22" fmla="*/ 4 w 221"/>
                  <a:gd name="T23" fmla="*/ 0 h 145"/>
                  <a:gd name="T24" fmla="*/ 4 w 221"/>
                  <a:gd name="T25" fmla="*/ 0 h 145"/>
                  <a:gd name="T26" fmla="*/ 4 w 221"/>
                  <a:gd name="T27" fmla="*/ 0 h 14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21"/>
                  <a:gd name="T43" fmla="*/ 0 h 145"/>
                  <a:gd name="T44" fmla="*/ 221 w 221"/>
                  <a:gd name="T45" fmla="*/ 145 h 14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21" h="145">
                    <a:moveTo>
                      <a:pt x="66" y="0"/>
                    </a:moveTo>
                    <a:lnTo>
                      <a:pt x="40" y="18"/>
                    </a:lnTo>
                    <a:lnTo>
                      <a:pt x="36" y="68"/>
                    </a:lnTo>
                    <a:lnTo>
                      <a:pt x="6" y="102"/>
                    </a:lnTo>
                    <a:lnTo>
                      <a:pt x="0" y="142"/>
                    </a:lnTo>
                    <a:lnTo>
                      <a:pt x="104" y="145"/>
                    </a:lnTo>
                    <a:lnTo>
                      <a:pt x="218" y="64"/>
                    </a:lnTo>
                    <a:lnTo>
                      <a:pt x="221" y="65"/>
                    </a:lnTo>
                    <a:lnTo>
                      <a:pt x="221" y="42"/>
                    </a:lnTo>
                    <a:lnTo>
                      <a:pt x="177" y="44"/>
                    </a:lnTo>
                    <a:lnTo>
                      <a:pt x="120" y="8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34" name="Freeform 81"/>
              <p:cNvSpPr>
                <a:spLocks/>
              </p:cNvSpPr>
              <p:nvPr/>
            </p:nvSpPr>
            <p:spPr bwMode="auto">
              <a:xfrm>
                <a:off x="5333" y="2408"/>
                <a:ext cx="95" cy="68"/>
              </a:xfrm>
              <a:custGeom>
                <a:avLst/>
                <a:gdLst>
                  <a:gd name="T0" fmla="*/ 4 w 189"/>
                  <a:gd name="T1" fmla="*/ 0 h 136"/>
                  <a:gd name="T2" fmla="*/ 1 w 189"/>
                  <a:gd name="T3" fmla="*/ 4 h 136"/>
                  <a:gd name="T4" fmla="*/ 1 w 189"/>
                  <a:gd name="T5" fmla="*/ 5 h 136"/>
                  <a:gd name="T6" fmla="*/ 1 w 189"/>
                  <a:gd name="T7" fmla="*/ 5 h 136"/>
                  <a:gd name="T8" fmla="*/ 0 w 189"/>
                  <a:gd name="T9" fmla="*/ 7 h 136"/>
                  <a:gd name="T10" fmla="*/ 2 w 189"/>
                  <a:gd name="T11" fmla="*/ 9 h 136"/>
                  <a:gd name="T12" fmla="*/ 5 w 189"/>
                  <a:gd name="T13" fmla="*/ 9 h 136"/>
                  <a:gd name="T14" fmla="*/ 8 w 189"/>
                  <a:gd name="T15" fmla="*/ 6 h 136"/>
                  <a:gd name="T16" fmla="*/ 11 w 189"/>
                  <a:gd name="T17" fmla="*/ 8 h 136"/>
                  <a:gd name="T18" fmla="*/ 12 w 189"/>
                  <a:gd name="T19" fmla="*/ 7 h 136"/>
                  <a:gd name="T20" fmla="*/ 12 w 189"/>
                  <a:gd name="T21" fmla="*/ 4 h 136"/>
                  <a:gd name="T22" fmla="*/ 11 w 189"/>
                  <a:gd name="T23" fmla="*/ 4 h 136"/>
                  <a:gd name="T24" fmla="*/ 9 w 189"/>
                  <a:gd name="T25" fmla="*/ 5 h 136"/>
                  <a:gd name="T26" fmla="*/ 9 w 189"/>
                  <a:gd name="T27" fmla="*/ 3 h 136"/>
                  <a:gd name="T28" fmla="*/ 7 w 189"/>
                  <a:gd name="T29" fmla="*/ 3 h 136"/>
                  <a:gd name="T30" fmla="*/ 4 w 189"/>
                  <a:gd name="T31" fmla="*/ 0 h 136"/>
                  <a:gd name="T32" fmla="*/ 4 w 189"/>
                  <a:gd name="T33" fmla="*/ 0 h 136"/>
                  <a:gd name="T34" fmla="*/ 4 w 189"/>
                  <a:gd name="T35" fmla="*/ 0 h 1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89"/>
                  <a:gd name="T55" fmla="*/ 0 h 136"/>
                  <a:gd name="T56" fmla="*/ 189 w 189"/>
                  <a:gd name="T57" fmla="*/ 136 h 1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89" h="136">
                    <a:moveTo>
                      <a:pt x="59" y="0"/>
                    </a:moveTo>
                    <a:lnTo>
                      <a:pt x="11" y="50"/>
                    </a:lnTo>
                    <a:lnTo>
                      <a:pt x="14" y="78"/>
                    </a:lnTo>
                    <a:lnTo>
                      <a:pt x="1" y="78"/>
                    </a:lnTo>
                    <a:lnTo>
                      <a:pt x="0" y="105"/>
                    </a:lnTo>
                    <a:lnTo>
                      <a:pt x="17" y="136"/>
                    </a:lnTo>
                    <a:lnTo>
                      <a:pt x="69" y="136"/>
                    </a:lnTo>
                    <a:lnTo>
                      <a:pt x="118" y="97"/>
                    </a:lnTo>
                    <a:lnTo>
                      <a:pt x="165" y="119"/>
                    </a:lnTo>
                    <a:lnTo>
                      <a:pt x="189" y="105"/>
                    </a:lnTo>
                    <a:lnTo>
                      <a:pt x="184" y="61"/>
                    </a:lnTo>
                    <a:lnTo>
                      <a:pt x="167" y="56"/>
                    </a:lnTo>
                    <a:lnTo>
                      <a:pt x="142" y="68"/>
                    </a:lnTo>
                    <a:lnTo>
                      <a:pt x="142" y="43"/>
                    </a:lnTo>
                    <a:lnTo>
                      <a:pt x="109" y="47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35" name="Freeform 82"/>
              <p:cNvSpPr>
                <a:spLocks/>
              </p:cNvSpPr>
              <p:nvPr/>
            </p:nvSpPr>
            <p:spPr bwMode="auto">
              <a:xfrm>
                <a:off x="5328" y="2456"/>
                <a:ext cx="88" cy="74"/>
              </a:xfrm>
              <a:custGeom>
                <a:avLst/>
                <a:gdLst>
                  <a:gd name="T0" fmla="*/ 1 w 177"/>
                  <a:gd name="T1" fmla="*/ 2 h 149"/>
                  <a:gd name="T2" fmla="*/ 0 w 177"/>
                  <a:gd name="T3" fmla="*/ 3 h 149"/>
                  <a:gd name="T4" fmla="*/ 0 w 177"/>
                  <a:gd name="T5" fmla="*/ 8 h 149"/>
                  <a:gd name="T6" fmla="*/ 0 w 177"/>
                  <a:gd name="T7" fmla="*/ 8 h 149"/>
                  <a:gd name="T8" fmla="*/ 2 w 177"/>
                  <a:gd name="T9" fmla="*/ 9 h 149"/>
                  <a:gd name="T10" fmla="*/ 8 w 177"/>
                  <a:gd name="T11" fmla="*/ 9 h 149"/>
                  <a:gd name="T12" fmla="*/ 8 w 177"/>
                  <a:gd name="T13" fmla="*/ 6 h 149"/>
                  <a:gd name="T14" fmla="*/ 10 w 177"/>
                  <a:gd name="T15" fmla="*/ 4 h 149"/>
                  <a:gd name="T16" fmla="*/ 11 w 177"/>
                  <a:gd name="T17" fmla="*/ 1 h 149"/>
                  <a:gd name="T18" fmla="*/ 8 w 177"/>
                  <a:gd name="T19" fmla="*/ 0 h 149"/>
                  <a:gd name="T20" fmla="*/ 5 w 177"/>
                  <a:gd name="T21" fmla="*/ 2 h 149"/>
                  <a:gd name="T22" fmla="*/ 1 w 177"/>
                  <a:gd name="T23" fmla="*/ 2 h 149"/>
                  <a:gd name="T24" fmla="*/ 1 w 177"/>
                  <a:gd name="T25" fmla="*/ 2 h 149"/>
                  <a:gd name="T26" fmla="*/ 1 w 177"/>
                  <a:gd name="T27" fmla="*/ 2 h 14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77"/>
                  <a:gd name="T43" fmla="*/ 0 h 149"/>
                  <a:gd name="T44" fmla="*/ 177 w 177"/>
                  <a:gd name="T45" fmla="*/ 149 h 14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77" h="149">
                    <a:moveTo>
                      <a:pt x="29" y="39"/>
                    </a:moveTo>
                    <a:lnTo>
                      <a:pt x="6" y="62"/>
                    </a:lnTo>
                    <a:lnTo>
                      <a:pt x="0" y="142"/>
                    </a:lnTo>
                    <a:lnTo>
                      <a:pt x="15" y="132"/>
                    </a:lnTo>
                    <a:lnTo>
                      <a:pt x="47" y="149"/>
                    </a:lnTo>
                    <a:lnTo>
                      <a:pt x="135" y="149"/>
                    </a:lnTo>
                    <a:lnTo>
                      <a:pt x="142" y="109"/>
                    </a:lnTo>
                    <a:lnTo>
                      <a:pt x="172" y="75"/>
                    </a:lnTo>
                    <a:lnTo>
                      <a:pt x="177" y="21"/>
                    </a:lnTo>
                    <a:lnTo>
                      <a:pt x="130" y="0"/>
                    </a:lnTo>
                    <a:lnTo>
                      <a:pt x="81" y="39"/>
                    </a:lnTo>
                    <a:lnTo>
                      <a:pt x="29" y="39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36" name="Freeform 83"/>
              <p:cNvSpPr>
                <a:spLocks/>
              </p:cNvSpPr>
              <p:nvPr/>
            </p:nvSpPr>
            <p:spPr bwMode="auto">
              <a:xfrm>
                <a:off x="5254" y="2394"/>
                <a:ext cx="109" cy="38"/>
              </a:xfrm>
              <a:custGeom>
                <a:avLst/>
                <a:gdLst>
                  <a:gd name="T0" fmla="*/ 0 w 217"/>
                  <a:gd name="T1" fmla="*/ 2 h 75"/>
                  <a:gd name="T2" fmla="*/ 2 w 217"/>
                  <a:gd name="T3" fmla="*/ 5 h 75"/>
                  <a:gd name="T4" fmla="*/ 11 w 217"/>
                  <a:gd name="T5" fmla="*/ 5 h 75"/>
                  <a:gd name="T6" fmla="*/ 14 w 217"/>
                  <a:gd name="T7" fmla="*/ 2 h 75"/>
                  <a:gd name="T8" fmla="*/ 11 w 217"/>
                  <a:gd name="T9" fmla="*/ 0 h 75"/>
                  <a:gd name="T10" fmla="*/ 9 w 217"/>
                  <a:gd name="T11" fmla="*/ 1 h 75"/>
                  <a:gd name="T12" fmla="*/ 9 w 217"/>
                  <a:gd name="T13" fmla="*/ 2 h 75"/>
                  <a:gd name="T14" fmla="*/ 8 w 217"/>
                  <a:gd name="T15" fmla="*/ 3 h 75"/>
                  <a:gd name="T16" fmla="*/ 4 w 217"/>
                  <a:gd name="T17" fmla="*/ 1 h 75"/>
                  <a:gd name="T18" fmla="*/ 0 w 217"/>
                  <a:gd name="T19" fmla="*/ 2 h 75"/>
                  <a:gd name="T20" fmla="*/ 2 w 217"/>
                  <a:gd name="T21" fmla="*/ 5 h 75"/>
                  <a:gd name="T22" fmla="*/ 0 w 217"/>
                  <a:gd name="T23" fmla="*/ 2 h 75"/>
                  <a:gd name="T24" fmla="*/ 0 w 217"/>
                  <a:gd name="T25" fmla="*/ 2 h 75"/>
                  <a:gd name="T26" fmla="*/ 0 w 217"/>
                  <a:gd name="T27" fmla="*/ 2 h 7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17"/>
                  <a:gd name="T43" fmla="*/ 0 h 75"/>
                  <a:gd name="T44" fmla="*/ 217 w 217"/>
                  <a:gd name="T45" fmla="*/ 75 h 7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17" h="75">
                    <a:moveTo>
                      <a:pt x="0" y="29"/>
                    </a:moveTo>
                    <a:lnTo>
                      <a:pt x="18" y="75"/>
                    </a:lnTo>
                    <a:lnTo>
                      <a:pt x="169" y="75"/>
                    </a:lnTo>
                    <a:lnTo>
                      <a:pt x="217" y="27"/>
                    </a:lnTo>
                    <a:lnTo>
                      <a:pt x="172" y="0"/>
                    </a:lnTo>
                    <a:lnTo>
                      <a:pt x="138" y="7"/>
                    </a:lnTo>
                    <a:lnTo>
                      <a:pt x="142" y="23"/>
                    </a:lnTo>
                    <a:lnTo>
                      <a:pt x="115" y="36"/>
                    </a:lnTo>
                    <a:lnTo>
                      <a:pt x="61" y="14"/>
                    </a:lnTo>
                    <a:lnTo>
                      <a:pt x="0" y="29"/>
                    </a:lnTo>
                    <a:lnTo>
                      <a:pt x="18" y="75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37" name="Freeform 84"/>
              <p:cNvSpPr>
                <a:spLocks/>
              </p:cNvSpPr>
              <p:nvPr/>
            </p:nvSpPr>
            <p:spPr bwMode="auto">
              <a:xfrm>
                <a:off x="5217" y="2432"/>
                <a:ext cx="126" cy="110"/>
              </a:xfrm>
              <a:custGeom>
                <a:avLst/>
                <a:gdLst>
                  <a:gd name="T0" fmla="*/ 6 w 251"/>
                  <a:gd name="T1" fmla="*/ 0 h 222"/>
                  <a:gd name="T2" fmla="*/ 6 w 251"/>
                  <a:gd name="T3" fmla="*/ 2 h 222"/>
                  <a:gd name="T4" fmla="*/ 4 w 251"/>
                  <a:gd name="T5" fmla="*/ 2 h 222"/>
                  <a:gd name="T6" fmla="*/ 5 w 251"/>
                  <a:gd name="T7" fmla="*/ 7 h 222"/>
                  <a:gd name="T8" fmla="*/ 5 w 251"/>
                  <a:gd name="T9" fmla="*/ 8 h 222"/>
                  <a:gd name="T10" fmla="*/ 2 w 251"/>
                  <a:gd name="T11" fmla="*/ 8 h 222"/>
                  <a:gd name="T12" fmla="*/ 0 w 251"/>
                  <a:gd name="T13" fmla="*/ 8 h 222"/>
                  <a:gd name="T14" fmla="*/ 3 w 251"/>
                  <a:gd name="T15" fmla="*/ 13 h 222"/>
                  <a:gd name="T16" fmla="*/ 5 w 251"/>
                  <a:gd name="T17" fmla="*/ 13 h 222"/>
                  <a:gd name="T18" fmla="*/ 8 w 251"/>
                  <a:gd name="T19" fmla="*/ 12 h 222"/>
                  <a:gd name="T20" fmla="*/ 6 w 251"/>
                  <a:gd name="T21" fmla="*/ 9 h 222"/>
                  <a:gd name="T22" fmla="*/ 13 w 251"/>
                  <a:gd name="T23" fmla="*/ 13 h 222"/>
                  <a:gd name="T24" fmla="*/ 14 w 251"/>
                  <a:gd name="T25" fmla="*/ 11 h 222"/>
                  <a:gd name="T26" fmla="*/ 15 w 251"/>
                  <a:gd name="T27" fmla="*/ 6 h 222"/>
                  <a:gd name="T28" fmla="*/ 16 w 251"/>
                  <a:gd name="T29" fmla="*/ 5 h 222"/>
                  <a:gd name="T30" fmla="*/ 15 w 251"/>
                  <a:gd name="T31" fmla="*/ 3 h 222"/>
                  <a:gd name="T32" fmla="*/ 15 w 251"/>
                  <a:gd name="T33" fmla="*/ 1 h 222"/>
                  <a:gd name="T34" fmla="*/ 16 w 251"/>
                  <a:gd name="T35" fmla="*/ 1 h 222"/>
                  <a:gd name="T36" fmla="*/ 16 w 251"/>
                  <a:gd name="T37" fmla="*/ 0 h 222"/>
                  <a:gd name="T38" fmla="*/ 6 w 251"/>
                  <a:gd name="T39" fmla="*/ 0 h 222"/>
                  <a:gd name="T40" fmla="*/ 6 w 251"/>
                  <a:gd name="T41" fmla="*/ 0 h 222"/>
                  <a:gd name="T42" fmla="*/ 6 w 251"/>
                  <a:gd name="T43" fmla="*/ 0 h 22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51"/>
                  <a:gd name="T67" fmla="*/ 0 h 222"/>
                  <a:gd name="T68" fmla="*/ 251 w 251"/>
                  <a:gd name="T69" fmla="*/ 222 h 22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51" h="222">
                    <a:moveTo>
                      <a:pt x="93" y="0"/>
                    </a:moveTo>
                    <a:lnTo>
                      <a:pt x="85" y="40"/>
                    </a:lnTo>
                    <a:lnTo>
                      <a:pt x="51" y="40"/>
                    </a:lnTo>
                    <a:lnTo>
                      <a:pt x="75" y="124"/>
                    </a:lnTo>
                    <a:lnTo>
                      <a:pt x="66" y="142"/>
                    </a:lnTo>
                    <a:lnTo>
                      <a:pt x="22" y="130"/>
                    </a:lnTo>
                    <a:lnTo>
                      <a:pt x="0" y="140"/>
                    </a:lnTo>
                    <a:lnTo>
                      <a:pt x="37" y="222"/>
                    </a:lnTo>
                    <a:lnTo>
                      <a:pt x="71" y="219"/>
                    </a:lnTo>
                    <a:lnTo>
                      <a:pt x="119" y="194"/>
                    </a:lnTo>
                    <a:lnTo>
                      <a:pt x="88" y="154"/>
                    </a:lnTo>
                    <a:lnTo>
                      <a:pt x="201" y="211"/>
                    </a:lnTo>
                    <a:lnTo>
                      <a:pt x="221" y="191"/>
                    </a:lnTo>
                    <a:lnTo>
                      <a:pt x="228" y="111"/>
                    </a:lnTo>
                    <a:lnTo>
                      <a:pt x="251" y="88"/>
                    </a:lnTo>
                    <a:lnTo>
                      <a:pt x="233" y="57"/>
                    </a:lnTo>
                    <a:lnTo>
                      <a:pt x="234" y="30"/>
                    </a:lnTo>
                    <a:lnTo>
                      <a:pt x="247" y="30"/>
                    </a:lnTo>
                    <a:lnTo>
                      <a:pt x="244" y="0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38" name="Freeform 85"/>
              <p:cNvSpPr>
                <a:spLocks/>
              </p:cNvSpPr>
              <p:nvPr/>
            </p:nvSpPr>
            <p:spPr bwMode="auto">
              <a:xfrm>
                <a:off x="5171" y="2375"/>
                <a:ext cx="93" cy="128"/>
              </a:xfrm>
              <a:custGeom>
                <a:avLst/>
                <a:gdLst>
                  <a:gd name="T0" fmla="*/ 9 w 186"/>
                  <a:gd name="T1" fmla="*/ 0 h 255"/>
                  <a:gd name="T2" fmla="*/ 9 w 186"/>
                  <a:gd name="T3" fmla="*/ 3 h 255"/>
                  <a:gd name="T4" fmla="*/ 11 w 186"/>
                  <a:gd name="T5" fmla="*/ 5 h 255"/>
                  <a:gd name="T6" fmla="*/ 12 w 186"/>
                  <a:gd name="T7" fmla="*/ 8 h 255"/>
                  <a:gd name="T8" fmla="*/ 12 w 186"/>
                  <a:gd name="T9" fmla="*/ 10 h 255"/>
                  <a:gd name="T10" fmla="*/ 9 w 186"/>
                  <a:gd name="T11" fmla="*/ 10 h 255"/>
                  <a:gd name="T12" fmla="*/ 11 w 186"/>
                  <a:gd name="T13" fmla="*/ 15 h 255"/>
                  <a:gd name="T14" fmla="*/ 10 w 186"/>
                  <a:gd name="T15" fmla="*/ 16 h 255"/>
                  <a:gd name="T16" fmla="*/ 8 w 186"/>
                  <a:gd name="T17" fmla="*/ 16 h 255"/>
                  <a:gd name="T18" fmla="*/ 6 w 186"/>
                  <a:gd name="T19" fmla="*/ 16 h 255"/>
                  <a:gd name="T20" fmla="*/ 3 w 186"/>
                  <a:gd name="T21" fmla="*/ 16 h 255"/>
                  <a:gd name="T22" fmla="*/ 1 w 186"/>
                  <a:gd name="T23" fmla="*/ 14 h 255"/>
                  <a:gd name="T24" fmla="*/ 1 w 186"/>
                  <a:gd name="T25" fmla="*/ 11 h 255"/>
                  <a:gd name="T26" fmla="*/ 0 w 186"/>
                  <a:gd name="T27" fmla="*/ 9 h 255"/>
                  <a:gd name="T28" fmla="*/ 1 w 186"/>
                  <a:gd name="T29" fmla="*/ 3 h 255"/>
                  <a:gd name="T30" fmla="*/ 9 w 186"/>
                  <a:gd name="T31" fmla="*/ 0 h 255"/>
                  <a:gd name="T32" fmla="*/ 9 w 186"/>
                  <a:gd name="T33" fmla="*/ 0 h 255"/>
                  <a:gd name="T34" fmla="*/ 9 w 186"/>
                  <a:gd name="T35" fmla="*/ 0 h 25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86"/>
                  <a:gd name="T55" fmla="*/ 0 h 255"/>
                  <a:gd name="T56" fmla="*/ 186 w 186"/>
                  <a:gd name="T57" fmla="*/ 255 h 25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86" h="255">
                    <a:moveTo>
                      <a:pt x="138" y="0"/>
                    </a:moveTo>
                    <a:lnTo>
                      <a:pt x="137" y="37"/>
                    </a:lnTo>
                    <a:lnTo>
                      <a:pt x="168" y="68"/>
                    </a:lnTo>
                    <a:lnTo>
                      <a:pt x="186" y="113"/>
                    </a:lnTo>
                    <a:lnTo>
                      <a:pt x="178" y="153"/>
                    </a:lnTo>
                    <a:lnTo>
                      <a:pt x="144" y="153"/>
                    </a:lnTo>
                    <a:lnTo>
                      <a:pt x="168" y="237"/>
                    </a:lnTo>
                    <a:lnTo>
                      <a:pt x="159" y="255"/>
                    </a:lnTo>
                    <a:lnTo>
                      <a:pt x="115" y="243"/>
                    </a:lnTo>
                    <a:lnTo>
                      <a:pt x="93" y="253"/>
                    </a:lnTo>
                    <a:lnTo>
                      <a:pt x="43" y="251"/>
                    </a:lnTo>
                    <a:lnTo>
                      <a:pt x="6" y="216"/>
                    </a:lnTo>
                    <a:lnTo>
                      <a:pt x="13" y="163"/>
                    </a:lnTo>
                    <a:lnTo>
                      <a:pt x="0" y="136"/>
                    </a:lnTo>
                    <a:lnTo>
                      <a:pt x="10" y="37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39" name="Freeform 86"/>
              <p:cNvSpPr>
                <a:spLocks/>
              </p:cNvSpPr>
              <p:nvPr/>
            </p:nvSpPr>
            <p:spPr bwMode="auto">
              <a:xfrm>
                <a:off x="5109" y="2483"/>
                <a:ext cx="126" cy="95"/>
              </a:xfrm>
              <a:custGeom>
                <a:avLst/>
                <a:gdLst>
                  <a:gd name="T0" fmla="*/ 8 w 253"/>
                  <a:gd name="T1" fmla="*/ 0 h 190"/>
                  <a:gd name="T2" fmla="*/ 7 w 253"/>
                  <a:gd name="T3" fmla="*/ 3 h 190"/>
                  <a:gd name="T4" fmla="*/ 6 w 253"/>
                  <a:gd name="T5" fmla="*/ 4 h 190"/>
                  <a:gd name="T6" fmla="*/ 5 w 253"/>
                  <a:gd name="T7" fmla="*/ 3 h 190"/>
                  <a:gd name="T8" fmla="*/ 4 w 253"/>
                  <a:gd name="T9" fmla="*/ 5 h 190"/>
                  <a:gd name="T10" fmla="*/ 0 w 253"/>
                  <a:gd name="T11" fmla="*/ 5 h 190"/>
                  <a:gd name="T12" fmla="*/ 1 w 253"/>
                  <a:gd name="T13" fmla="*/ 8 h 190"/>
                  <a:gd name="T14" fmla="*/ 4 w 253"/>
                  <a:gd name="T15" fmla="*/ 12 h 190"/>
                  <a:gd name="T16" fmla="*/ 7 w 253"/>
                  <a:gd name="T17" fmla="*/ 10 h 190"/>
                  <a:gd name="T18" fmla="*/ 12 w 253"/>
                  <a:gd name="T19" fmla="*/ 11 h 190"/>
                  <a:gd name="T20" fmla="*/ 12 w 253"/>
                  <a:gd name="T21" fmla="*/ 8 h 190"/>
                  <a:gd name="T22" fmla="*/ 15 w 253"/>
                  <a:gd name="T23" fmla="*/ 8 h 190"/>
                  <a:gd name="T24" fmla="*/ 13 w 253"/>
                  <a:gd name="T25" fmla="*/ 3 h 190"/>
                  <a:gd name="T26" fmla="*/ 10 w 253"/>
                  <a:gd name="T27" fmla="*/ 3 h 190"/>
                  <a:gd name="T28" fmla="*/ 8 w 253"/>
                  <a:gd name="T29" fmla="*/ 0 h 190"/>
                  <a:gd name="T30" fmla="*/ 8 w 253"/>
                  <a:gd name="T31" fmla="*/ 0 h 190"/>
                  <a:gd name="T32" fmla="*/ 8 w 253"/>
                  <a:gd name="T33" fmla="*/ 0 h 1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3"/>
                  <a:gd name="T52" fmla="*/ 0 h 190"/>
                  <a:gd name="T53" fmla="*/ 253 w 253"/>
                  <a:gd name="T54" fmla="*/ 190 h 1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3" h="190">
                    <a:moveTo>
                      <a:pt x="129" y="0"/>
                    </a:moveTo>
                    <a:lnTo>
                      <a:pt x="123" y="34"/>
                    </a:lnTo>
                    <a:lnTo>
                      <a:pt x="105" y="58"/>
                    </a:lnTo>
                    <a:lnTo>
                      <a:pt x="82" y="48"/>
                    </a:lnTo>
                    <a:lnTo>
                      <a:pt x="68" y="75"/>
                    </a:lnTo>
                    <a:lnTo>
                      <a:pt x="0" y="75"/>
                    </a:lnTo>
                    <a:lnTo>
                      <a:pt x="21" y="120"/>
                    </a:lnTo>
                    <a:lnTo>
                      <a:pt x="74" y="190"/>
                    </a:lnTo>
                    <a:lnTo>
                      <a:pt x="116" y="159"/>
                    </a:lnTo>
                    <a:lnTo>
                      <a:pt x="207" y="167"/>
                    </a:lnTo>
                    <a:lnTo>
                      <a:pt x="199" y="123"/>
                    </a:lnTo>
                    <a:lnTo>
                      <a:pt x="253" y="119"/>
                    </a:lnTo>
                    <a:lnTo>
                      <a:pt x="217" y="37"/>
                    </a:lnTo>
                    <a:lnTo>
                      <a:pt x="166" y="34"/>
                    </a:lnTo>
                    <a:lnTo>
                      <a:pt x="129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40" name="Freeform 87"/>
              <p:cNvSpPr>
                <a:spLocks/>
              </p:cNvSpPr>
              <p:nvPr/>
            </p:nvSpPr>
            <p:spPr bwMode="auto">
              <a:xfrm>
                <a:off x="5012" y="2440"/>
                <a:ext cx="165" cy="80"/>
              </a:xfrm>
              <a:custGeom>
                <a:avLst/>
                <a:gdLst>
                  <a:gd name="T0" fmla="*/ 11 w 330"/>
                  <a:gd name="T1" fmla="*/ 0 h 162"/>
                  <a:gd name="T2" fmla="*/ 11 w 330"/>
                  <a:gd name="T3" fmla="*/ 3 h 162"/>
                  <a:gd name="T4" fmla="*/ 2 w 330"/>
                  <a:gd name="T5" fmla="*/ 1 h 162"/>
                  <a:gd name="T6" fmla="*/ 2 w 330"/>
                  <a:gd name="T7" fmla="*/ 3 h 162"/>
                  <a:gd name="T8" fmla="*/ 0 w 330"/>
                  <a:gd name="T9" fmla="*/ 3 h 162"/>
                  <a:gd name="T10" fmla="*/ 4 w 330"/>
                  <a:gd name="T11" fmla="*/ 7 h 162"/>
                  <a:gd name="T12" fmla="*/ 6 w 330"/>
                  <a:gd name="T13" fmla="*/ 6 h 162"/>
                  <a:gd name="T14" fmla="*/ 13 w 330"/>
                  <a:gd name="T15" fmla="*/ 10 h 162"/>
                  <a:gd name="T16" fmla="*/ 17 w 330"/>
                  <a:gd name="T17" fmla="*/ 10 h 162"/>
                  <a:gd name="T18" fmla="*/ 18 w 330"/>
                  <a:gd name="T19" fmla="*/ 8 h 162"/>
                  <a:gd name="T20" fmla="*/ 19 w 330"/>
                  <a:gd name="T21" fmla="*/ 9 h 162"/>
                  <a:gd name="T22" fmla="*/ 20 w 330"/>
                  <a:gd name="T23" fmla="*/ 7 h 162"/>
                  <a:gd name="T24" fmla="*/ 21 w 330"/>
                  <a:gd name="T25" fmla="*/ 5 h 162"/>
                  <a:gd name="T26" fmla="*/ 21 w 330"/>
                  <a:gd name="T27" fmla="*/ 2 h 162"/>
                  <a:gd name="T28" fmla="*/ 20 w 330"/>
                  <a:gd name="T29" fmla="*/ 0 h 162"/>
                  <a:gd name="T30" fmla="*/ 18 w 330"/>
                  <a:gd name="T31" fmla="*/ 1 h 162"/>
                  <a:gd name="T32" fmla="*/ 11 w 330"/>
                  <a:gd name="T33" fmla="*/ 0 h 162"/>
                  <a:gd name="T34" fmla="*/ 11 w 330"/>
                  <a:gd name="T35" fmla="*/ 0 h 162"/>
                  <a:gd name="T36" fmla="*/ 11 w 330"/>
                  <a:gd name="T37" fmla="*/ 0 h 16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0"/>
                  <a:gd name="T58" fmla="*/ 0 h 162"/>
                  <a:gd name="T59" fmla="*/ 330 w 330"/>
                  <a:gd name="T60" fmla="*/ 162 h 16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0" h="162">
                    <a:moveTo>
                      <a:pt x="168" y="0"/>
                    </a:moveTo>
                    <a:lnTo>
                      <a:pt x="168" y="51"/>
                    </a:lnTo>
                    <a:lnTo>
                      <a:pt x="27" y="31"/>
                    </a:lnTo>
                    <a:lnTo>
                      <a:pt x="17" y="63"/>
                    </a:lnTo>
                    <a:lnTo>
                      <a:pt x="0" y="63"/>
                    </a:lnTo>
                    <a:lnTo>
                      <a:pt x="57" y="117"/>
                    </a:lnTo>
                    <a:lnTo>
                      <a:pt x="83" y="104"/>
                    </a:lnTo>
                    <a:lnTo>
                      <a:pt x="195" y="162"/>
                    </a:lnTo>
                    <a:lnTo>
                      <a:pt x="260" y="162"/>
                    </a:lnTo>
                    <a:lnTo>
                      <a:pt x="276" y="136"/>
                    </a:lnTo>
                    <a:lnTo>
                      <a:pt x="300" y="145"/>
                    </a:lnTo>
                    <a:lnTo>
                      <a:pt x="317" y="121"/>
                    </a:lnTo>
                    <a:lnTo>
                      <a:pt x="323" y="87"/>
                    </a:lnTo>
                    <a:lnTo>
                      <a:pt x="330" y="33"/>
                    </a:lnTo>
                    <a:lnTo>
                      <a:pt x="320" y="7"/>
                    </a:lnTo>
                    <a:lnTo>
                      <a:pt x="280" y="20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41" name="Freeform 88"/>
              <p:cNvSpPr>
                <a:spLocks/>
              </p:cNvSpPr>
              <p:nvPr/>
            </p:nvSpPr>
            <p:spPr bwMode="auto">
              <a:xfrm>
                <a:off x="4934" y="2454"/>
                <a:ext cx="185" cy="177"/>
              </a:xfrm>
              <a:custGeom>
                <a:avLst/>
                <a:gdLst>
                  <a:gd name="T0" fmla="*/ 11 w 371"/>
                  <a:gd name="T1" fmla="*/ 0 h 352"/>
                  <a:gd name="T2" fmla="*/ 3 w 371"/>
                  <a:gd name="T3" fmla="*/ 2 h 352"/>
                  <a:gd name="T4" fmla="*/ 6 w 371"/>
                  <a:gd name="T5" fmla="*/ 5 h 352"/>
                  <a:gd name="T6" fmla="*/ 3 w 371"/>
                  <a:gd name="T7" fmla="*/ 6 h 352"/>
                  <a:gd name="T8" fmla="*/ 0 w 371"/>
                  <a:gd name="T9" fmla="*/ 4 h 352"/>
                  <a:gd name="T10" fmla="*/ 0 w 371"/>
                  <a:gd name="T11" fmla="*/ 7 h 352"/>
                  <a:gd name="T12" fmla="*/ 1 w 371"/>
                  <a:gd name="T13" fmla="*/ 8 h 352"/>
                  <a:gd name="T14" fmla="*/ 1 w 371"/>
                  <a:gd name="T15" fmla="*/ 10 h 352"/>
                  <a:gd name="T16" fmla="*/ 2 w 371"/>
                  <a:gd name="T17" fmla="*/ 10 h 352"/>
                  <a:gd name="T18" fmla="*/ 4 w 371"/>
                  <a:gd name="T19" fmla="*/ 18 h 352"/>
                  <a:gd name="T20" fmla="*/ 9 w 371"/>
                  <a:gd name="T21" fmla="*/ 23 h 352"/>
                  <a:gd name="T22" fmla="*/ 12 w 371"/>
                  <a:gd name="T23" fmla="*/ 22 h 352"/>
                  <a:gd name="T24" fmla="*/ 12 w 371"/>
                  <a:gd name="T25" fmla="*/ 19 h 352"/>
                  <a:gd name="T26" fmla="*/ 14 w 371"/>
                  <a:gd name="T27" fmla="*/ 20 h 352"/>
                  <a:gd name="T28" fmla="*/ 14 w 371"/>
                  <a:gd name="T29" fmla="*/ 19 h 352"/>
                  <a:gd name="T30" fmla="*/ 13 w 371"/>
                  <a:gd name="T31" fmla="*/ 17 h 352"/>
                  <a:gd name="T32" fmla="*/ 14 w 371"/>
                  <a:gd name="T33" fmla="*/ 12 h 352"/>
                  <a:gd name="T34" fmla="*/ 16 w 371"/>
                  <a:gd name="T35" fmla="*/ 14 h 352"/>
                  <a:gd name="T36" fmla="*/ 23 w 371"/>
                  <a:gd name="T37" fmla="*/ 12 h 352"/>
                  <a:gd name="T38" fmla="*/ 21 w 371"/>
                  <a:gd name="T39" fmla="*/ 9 h 352"/>
                  <a:gd name="T40" fmla="*/ 14 w 371"/>
                  <a:gd name="T41" fmla="*/ 5 h 352"/>
                  <a:gd name="T42" fmla="*/ 13 w 371"/>
                  <a:gd name="T43" fmla="*/ 6 h 352"/>
                  <a:gd name="T44" fmla="*/ 9 w 371"/>
                  <a:gd name="T45" fmla="*/ 3 h 352"/>
                  <a:gd name="T46" fmla="*/ 10 w 371"/>
                  <a:gd name="T47" fmla="*/ 3 h 352"/>
                  <a:gd name="T48" fmla="*/ 11 w 371"/>
                  <a:gd name="T49" fmla="*/ 0 h 352"/>
                  <a:gd name="T50" fmla="*/ 11 w 371"/>
                  <a:gd name="T51" fmla="*/ 0 h 352"/>
                  <a:gd name="T52" fmla="*/ 11 w 371"/>
                  <a:gd name="T53" fmla="*/ 0 h 35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71"/>
                  <a:gd name="T82" fmla="*/ 0 h 352"/>
                  <a:gd name="T83" fmla="*/ 371 w 371"/>
                  <a:gd name="T84" fmla="*/ 352 h 35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71" h="352">
                    <a:moveTo>
                      <a:pt x="185" y="0"/>
                    </a:moveTo>
                    <a:lnTo>
                      <a:pt x="48" y="27"/>
                    </a:lnTo>
                    <a:lnTo>
                      <a:pt x="105" y="65"/>
                    </a:lnTo>
                    <a:lnTo>
                      <a:pt x="51" y="87"/>
                    </a:lnTo>
                    <a:lnTo>
                      <a:pt x="6" y="62"/>
                    </a:lnTo>
                    <a:lnTo>
                      <a:pt x="0" y="108"/>
                    </a:lnTo>
                    <a:lnTo>
                      <a:pt x="26" y="128"/>
                    </a:lnTo>
                    <a:lnTo>
                      <a:pt x="26" y="153"/>
                    </a:lnTo>
                    <a:lnTo>
                      <a:pt x="44" y="153"/>
                    </a:lnTo>
                    <a:lnTo>
                      <a:pt x="71" y="278"/>
                    </a:lnTo>
                    <a:lnTo>
                      <a:pt x="158" y="352"/>
                    </a:lnTo>
                    <a:lnTo>
                      <a:pt x="195" y="341"/>
                    </a:lnTo>
                    <a:lnTo>
                      <a:pt x="195" y="302"/>
                    </a:lnTo>
                    <a:lnTo>
                      <a:pt x="229" y="309"/>
                    </a:lnTo>
                    <a:lnTo>
                      <a:pt x="239" y="292"/>
                    </a:lnTo>
                    <a:lnTo>
                      <a:pt x="215" y="267"/>
                    </a:lnTo>
                    <a:lnTo>
                      <a:pt x="239" y="190"/>
                    </a:lnTo>
                    <a:lnTo>
                      <a:pt x="261" y="220"/>
                    </a:lnTo>
                    <a:lnTo>
                      <a:pt x="371" y="177"/>
                    </a:lnTo>
                    <a:lnTo>
                      <a:pt x="350" y="132"/>
                    </a:lnTo>
                    <a:lnTo>
                      <a:pt x="239" y="72"/>
                    </a:lnTo>
                    <a:lnTo>
                      <a:pt x="215" y="87"/>
                    </a:lnTo>
                    <a:lnTo>
                      <a:pt x="156" y="33"/>
                    </a:lnTo>
                    <a:lnTo>
                      <a:pt x="173" y="33"/>
                    </a:lnTo>
                    <a:lnTo>
                      <a:pt x="185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42" name="Freeform 89"/>
              <p:cNvSpPr>
                <a:spLocks/>
              </p:cNvSpPr>
              <p:nvPr/>
            </p:nvSpPr>
            <p:spPr bwMode="auto">
              <a:xfrm>
                <a:off x="4809" y="2508"/>
                <a:ext cx="163" cy="166"/>
              </a:xfrm>
              <a:custGeom>
                <a:avLst/>
                <a:gdLst>
                  <a:gd name="T0" fmla="*/ 16 w 325"/>
                  <a:gd name="T1" fmla="*/ 0 h 331"/>
                  <a:gd name="T2" fmla="*/ 15 w 325"/>
                  <a:gd name="T3" fmla="*/ 4 h 331"/>
                  <a:gd name="T4" fmla="*/ 12 w 325"/>
                  <a:gd name="T5" fmla="*/ 6 h 331"/>
                  <a:gd name="T6" fmla="*/ 11 w 325"/>
                  <a:gd name="T7" fmla="*/ 9 h 331"/>
                  <a:gd name="T8" fmla="*/ 9 w 325"/>
                  <a:gd name="T9" fmla="*/ 9 h 331"/>
                  <a:gd name="T10" fmla="*/ 7 w 325"/>
                  <a:gd name="T11" fmla="*/ 14 h 331"/>
                  <a:gd name="T12" fmla="*/ 3 w 325"/>
                  <a:gd name="T13" fmla="*/ 16 h 331"/>
                  <a:gd name="T14" fmla="*/ 1 w 325"/>
                  <a:gd name="T15" fmla="*/ 16 h 331"/>
                  <a:gd name="T16" fmla="*/ 0 w 325"/>
                  <a:gd name="T17" fmla="*/ 19 h 331"/>
                  <a:gd name="T18" fmla="*/ 3 w 325"/>
                  <a:gd name="T19" fmla="*/ 18 h 331"/>
                  <a:gd name="T20" fmla="*/ 7 w 325"/>
                  <a:gd name="T21" fmla="*/ 21 h 331"/>
                  <a:gd name="T22" fmla="*/ 9 w 325"/>
                  <a:gd name="T23" fmla="*/ 19 h 331"/>
                  <a:gd name="T24" fmla="*/ 8 w 325"/>
                  <a:gd name="T25" fmla="*/ 18 h 331"/>
                  <a:gd name="T26" fmla="*/ 10 w 325"/>
                  <a:gd name="T27" fmla="*/ 15 h 331"/>
                  <a:gd name="T28" fmla="*/ 11 w 325"/>
                  <a:gd name="T29" fmla="*/ 16 h 331"/>
                  <a:gd name="T30" fmla="*/ 16 w 325"/>
                  <a:gd name="T31" fmla="*/ 13 h 331"/>
                  <a:gd name="T32" fmla="*/ 21 w 325"/>
                  <a:gd name="T33" fmla="*/ 14 h 331"/>
                  <a:gd name="T34" fmla="*/ 21 w 325"/>
                  <a:gd name="T35" fmla="*/ 11 h 331"/>
                  <a:gd name="T36" fmla="*/ 19 w 325"/>
                  <a:gd name="T37" fmla="*/ 3 h 331"/>
                  <a:gd name="T38" fmla="*/ 18 w 325"/>
                  <a:gd name="T39" fmla="*/ 3 h 331"/>
                  <a:gd name="T40" fmla="*/ 18 w 325"/>
                  <a:gd name="T41" fmla="*/ 2 h 331"/>
                  <a:gd name="T42" fmla="*/ 16 w 325"/>
                  <a:gd name="T43" fmla="*/ 0 h 331"/>
                  <a:gd name="T44" fmla="*/ 16 w 325"/>
                  <a:gd name="T45" fmla="*/ 0 h 331"/>
                  <a:gd name="T46" fmla="*/ 16 w 325"/>
                  <a:gd name="T47" fmla="*/ 0 h 33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25"/>
                  <a:gd name="T73" fmla="*/ 0 h 331"/>
                  <a:gd name="T74" fmla="*/ 325 w 325"/>
                  <a:gd name="T75" fmla="*/ 331 h 331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25" h="331">
                    <a:moveTo>
                      <a:pt x="250" y="0"/>
                    </a:moveTo>
                    <a:lnTo>
                      <a:pt x="240" y="49"/>
                    </a:lnTo>
                    <a:lnTo>
                      <a:pt x="189" y="82"/>
                    </a:lnTo>
                    <a:lnTo>
                      <a:pt x="175" y="129"/>
                    </a:lnTo>
                    <a:lnTo>
                      <a:pt x="141" y="129"/>
                    </a:lnTo>
                    <a:lnTo>
                      <a:pt x="108" y="209"/>
                    </a:lnTo>
                    <a:lnTo>
                      <a:pt x="42" y="250"/>
                    </a:lnTo>
                    <a:lnTo>
                      <a:pt x="6" y="250"/>
                    </a:lnTo>
                    <a:lnTo>
                      <a:pt x="0" y="299"/>
                    </a:lnTo>
                    <a:lnTo>
                      <a:pt x="44" y="277"/>
                    </a:lnTo>
                    <a:lnTo>
                      <a:pt x="106" y="331"/>
                    </a:lnTo>
                    <a:lnTo>
                      <a:pt x="131" y="299"/>
                    </a:lnTo>
                    <a:lnTo>
                      <a:pt x="114" y="279"/>
                    </a:lnTo>
                    <a:lnTo>
                      <a:pt x="152" y="228"/>
                    </a:lnTo>
                    <a:lnTo>
                      <a:pt x="175" y="250"/>
                    </a:lnTo>
                    <a:lnTo>
                      <a:pt x="253" y="197"/>
                    </a:lnTo>
                    <a:lnTo>
                      <a:pt x="325" y="211"/>
                    </a:lnTo>
                    <a:lnTo>
                      <a:pt x="322" y="170"/>
                    </a:lnTo>
                    <a:lnTo>
                      <a:pt x="294" y="45"/>
                    </a:lnTo>
                    <a:lnTo>
                      <a:pt x="276" y="45"/>
                    </a:lnTo>
                    <a:lnTo>
                      <a:pt x="276" y="20"/>
                    </a:lnTo>
                    <a:lnTo>
                      <a:pt x="25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43" name="Freeform 90"/>
              <p:cNvSpPr>
                <a:spLocks/>
              </p:cNvSpPr>
              <p:nvPr/>
            </p:nvSpPr>
            <p:spPr bwMode="auto">
              <a:xfrm>
                <a:off x="5414" y="2297"/>
                <a:ext cx="132" cy="108"/>
              </a:xfrm>
              <a:custGeom>
                <a:avLst/>
                <a:gdLst>
                  <a:gd name="T0" fmla="*/ 17 w 263"/>
                  <a:gd name="T1" fmla="*/ 3 h 217"/>
                  <a:gd name="T2" fmla="*/ 13 w 263"/>
                  <a:gd name="T3" fmla="*/ 2 h 217"/>
                  <a:gd name="T4" fmla="*/ 9 w 263"/>
                  <a:gd name="T5" fmla="*/ 0 h 217"/>
                  <a:gd name="T6" fmla="*/ 5 w 263"/>
                  <a:gd name="T7" fmla="*/ 0 h 217"/>
                  <a:gd name="T8" fmla="*/ 3 w 263"/>
                  <a:gd name="T9" fmla="*/ 0 h 217"/>
                  <a:gd name="T10" fmla="*/ 1 w 263"/>
                  <a:gd name="T11" fmla="*/ 1 h 217"/>
                  <a:gd name="T12" fmla="*/ 3 w 263"/>
                  <a:gd name="T13" fmla="*/ 4 h 217"/>
                  <a:gd name="T14" fmla="*/ 0 w 263"/>
                  <a:gd name="T15" fmla="*/ 6 h 217"/>
                  <a:gd name="T16" fmla="*/ 0 w 263"/>
                  <a:gd name="T17" fmla="*/ 8 h 217"/>
                  <a:gd name="T18" fmla="*/ 2 w 263"/>
                  <a:gd name="T19" fmla="*/ 10 h 217"/>
                  <a:gd name="T20" fmla="*/ 4 w 263"/>
                  <a:gd name="T21" fmla="*/ 9 h 217"/>
                  <a:gd name="T22" fmla="*/ 6 w 263"/>
                  <a:gd name="T23" fmla="*/ 11 h 217"/>
                  <a:gd name="T24" fmla="*/ 4 w 263"/>
                  <a:gd name="T25" fmla="*/ 13 h 217"/>
                  <a:gd name="T26" fmla="*/ 6 w 263"/>
                  <a:gd name="T27" fmla="*/ 12 h 217"/>
                  <a:gd name="T28" fmla="*/ 9 w 263"/>
                  <a:gd name="T29" fmla="*/ 11 h 217"/>
                  <a:gd name="T30" fmla="*/ 12 w 263"/>
                  <a:gd name="T31" fmla="*/ 11 h 217"/>
                  <a:gd name="T32" fmla="*/ 10 w 263"/>
                  <a:gd name="T33" fmla="*/ 8 h 217"/>
                  <a:gd name="T34" fmla="*/ 14 w 263"/>
                  <a:gd name="T35" fmla="*/ 9 h 217"/>
                  <a:gd name="T36" fmla="*/ 13 w 263"/>
                  <a:gd name="T37" fmla="*/ 7 h 217"/>
                  <a:gd name="T38" fmla="*/ 11 w 263"/>
                  <a:gd name="T39" fmla="*/ 6 h 217"/>
                  <a:gd name="T40" fmla="*/ 12 w 263"/>
                  <a:gd name="T41" fmla="*/ 5 h 217"/>
                  <a:gd name="T42" fmla="*/ 15 w 263"/>
                  <a:gd name="T43" fmla="*/ 6 h 217"/>
                  <a:gd name="T44" fmla="*/ 17 w 263"/>
                  <a:gd name="T45" fmla="*/ 3 h 217"/>
                  <a:gd name="T46" fmla="*/ 17 w 263"/>
                  <a:gd name="T47" fmla="*/ 3 h 217"/>
                  <a:gd name="T48" fmla="*/ 17 w 263"/>
                  <a:gd name="T49" fmla="*/ 3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63"/>
                  <a:gd name="T76" fmla="*/ 0 h 217"/>
                  <a:gd name="T77" fmla="*/ 263 w 263"/>
                  <a:gd name="T78" fmla="*/ 217 h 21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63" h="217">
                    <a:moveTo>
                      <a:pt x="263" y="59"/>
                    </a:moveTo>
                    <a:lnTo>
                      <a:pt x="203" y="32"/>
                    </a:lnTo>
                    <a:lnTo>
                      <a:pt x="136" y="0"/>
                    </a:lnTo>
                    <a:lnTo>
                      <a:pt x="72" y="10"/>
                    </a:lnTo>
                    <a:lnTo>
                      <a:pt x="42" y="4"/>
                    </a:lnTo>
                    <a:lnTo>
                      <a:pt x="5" y="21"/>
                    </a:lnTo>
                    <a:lnTo>
                      <a:pt x="41" y="79"/>
                    </a:lnTo>
                    <a:lnTo>
                      <a:pt x="0" y="103"/>
                    </a:lnTo>
                    <a:lnTo>
                      <a:pt x="0" y="142"/>
                    </a:lnTo>
                    <a:lnTo>
                      <a:pt x="22" y="169"/>
                    </a:lnTo>
                    <a:lnTo>
                      <a:pt x="61" y="157"/>
                    </a:lnTo>
                    <a:lnTo>
                      <a:pt x="85" y="180"/>
                    </a:lnTo>
                    <a:lnTo>
                      <a:pt x="61" y="217"/>
                    </a:lnTo>
                    <a:lnTo>
                      <a:pt x="81" y="197"/>
                    </a:lnTo>
                    <a:lnTo>
                      <a:pt x="133" y="189"/>
                    </a:lnTo>
                    <a:lnTo>
                      <a:pt x="180" y="187"/>
                    </a:lnTo>
                    <a:lnTo>
                      <a:pt x="152" y="143"/>
                    </a:lnTo>
                    <a:lnTo>
                      <a:pt x="210" y="153"/>
                    </a:lnTo>
                    <a:lnTo>
                      <a:pt x="200" y="115"/>
                    </a:lnTo>
                    <a:lnTo>
                      <a:pt x="162" y="102"/>
                    </a:lnTo>
                    <a:lnTo>
                      <a:pt x="189" y="85"/>
                    </a:lnTo>
                    <a:lnTo>
                      <a:pt x="236" y="101"/>
                    </a:lnTo>
                    <a:lnTo>
                      <a:pt x="263" y="59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44" name="Freeform 91"/>
              <p:cNvSpPr>
                <a:spLocks/>
              </p:cNvSpPr>
              <p:nvPr/>
            </p:nvSpPr>
            <p:spPr bwMode="auto">
              <a:xfrm>
                <a:off x="4525" y="1749"/>
                <a:ext cx="182" cy="151"/>
              </a:xfrm>
              <a:custGeom>
                <a:avLst/>
                <a:gdLst>
                  <a:gd name="T0" fmla="*/ 22 w 366"/>
                  <a:gd name="T1" fmla="*/ 3 h 302"/>
                  <a:gd name="T2" fmla="*/ 18 w 366"/>
                  <a:gd name="T3" fmla="*/ 0 h 302"/>
                  <a:gd name="T4" fmla="*/ 16 w 366"/>
                  <a:gd name="T5" fmla="*/ 3 h 302"/>
                  <a:gd name="T6" fmla="*/ 16 w 366"/>
                  <a:gd name="T7" fmla="*/ 7 h 302"/>
                  <a:gd name="T8" fmla="*/ 14 w 366"/>
                  <a:gd name="T9" fmla="*/ 9 h 302"/>
                  <a:gd name="T10" fmla="*/ 15 w 366"/>
                  <a:gd name="T11" fmla="*/ 3 h 302"/>
                  <a:gd name="T12" fmla="*/ 12 w 366"/>
                  <a:gd name="T13" fmla="*/ 3 h 302"/>
                  <a:gd name="T14" fmla="*/ 12 w 366"/>
                  <a:gd name="T15" fmla="*/ 6 h 302"/>
                  <a:gd name="T16" fmla="*/ 10 w 366"/>
                  <a:gd name="T17" fmla="*/ 4 h 302"/>
                  <a:gd name="T18" fmla="*/ 8 w 366"/>
                  <a:gd name="T19" fmla="*/ 6 h 302"/>
                  <a:gd name="T20" fmla="*/ 6 w 366"/>
                  <a:gd name="T21" fmla="*/ 5 h 302"/>
                  <a:gd name="T22" fmla="*/ 5 w 366"/>
                  <a:gd name="T23" fmla="*/ 11 h 302"/>
                  <a:gd name="T24" fmla="*/ 2 w 366"/>
                  <a:gd name="T25" fmla="*/ 11 h 302"/>
                  <a:gd name="T26" fmla="*/ 4 w 366"/>
                  <a:gd name="T27" fmla="*/ 13 h 302"/>
                  <a:gd name="T28" fmla="*/ 0 w 366"/>
                  <a:gd name="T29" fmla="*/ 14 h 302"/>
                  <a:gd name="T30" fmla="*/ 7 w 366"/>
                  <a:gd name="T31" fmla="*/ 16 h 302"/>
                  <a:gd name="T32" fmla="*/ 5 w 366"/>
                  <a:gd name="T33" fmla="*/ 19 h 302"/>
                  <a:gd name="T34" fmla="*/ 8 w 366"/>
                  <a:gd name="T35" fmla="*/ 19 h 302"/>
                  <a:gd name="T36" fmla="*/ 9 w 366"/>
                  <a:gd name="T37" fmla="*/ 18 h 302"/>
                  <a:gd name="T38" fmla="*/ 13 w 366"/>
                  <a:gd name="T39" fmla="*/ 16 h 302"/>
                  <a:gd name="T40" fmla="*/ 10 w 366"/>
                  <a:gd name="T41" fmla="*/ 16 h 302"/>
                  <a:gd name="T42" fmla="*/ 11 w 366"/>
                  <a:gd name="T43" fmla="*/ 14 h 302"/>
                  <a:gd name="T44" fmla="*/ 15 w 366"/>
                  <a:gd name="T45" fmla="*/ 14 h 302"/>
                  <a:gd name="T46" fmla="*/ 16 w 366"/>
                  <a:gd name="T47" fmla="*/ 10 h 302"/>
                  <a:gd name="T48" fmla="*/ 18 w 366"/>
                  <a:gd name="T49" fmla="*/ 7 h 302"/>
                  <a:gd name="T50" fmla="*/ 22 w 366"/>
                  <a:gd name="T51" fmla="*/ 3 h 302"/>
                  <a:gd name="T52" fmla="*/ 22 w 366"/>
                  <a:gd name="T53" fmla="*/ 3 h 302"/>
                  <a:gd name="T54" fmla="*/ 22 w 366"/>
                  <a:gd name="T55" fmla="*/ 3 h 30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66"/>
                  <a:gd name="T85" fmla="*/ 0 h 302"/>
                  <a:gd name="T86" fmla="*/ 366 w 366"/>
                  <a:gd name="T87" fmla="*/ 302 h 30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66" h="302">
                    <a:moveTo>
                      <a:pt x="366" y="42"/>
                    </a:moveTo>
                    <a:lnTo>
                      <a:pt x="297" y="0"/>
                    </a:lnTo>
                    <a:lnTo>
                      <a:pt x="262" y="38"/>
                    </a:lnTo>
                    <a:lnTo>
                      <a:pt x="268" y="99"/>
                    </a:lnTo>
                    <a:lnTo>
                      <a:pt x="226" y="137"/>
                    </a:lnTo>
                    <a:lnTo>
                      <a:pt x="241" y="38"/>
                    </a:lnTo>
                    <a:lnTo>
                      <a:pt x="199" y="42"/>
                    </a:lnTo>
                    <a:lnTo>
                      <a:pt x="201" y="96"/>
                    </a:lnTo>
                    <a:lnTo>
                      <a:pt x="161" y="51"/>
                    </a:lnTo>
                    <a:lnTo>
                      <a:pt x="128" y="82"/>
                    </a:lnTo>
                    <a:lnTo>
                      <a:pt x="97" y="69"/>
                    </a:lnTo>
                    <a:lnTo>
                      <a:pt x="80" y="166"/>
                    </a:lnTo>
                    <a:lnTo>
                      <a:pt x="46" y="177"/>
                    </a:lnTo>
                    <a:lnTo>
                      <a:pt x="70" y="198"/>
                    </a:lnTo>
                    <a:lnTo>
                      <a:pt x="0" y="224"/>
                    </a:lnTo>
                    <a:lnTo>
                      <a:pt x="124" y="247"/>
                    </a:lnTo>
                    <a:lnTo>
                      <a:pt x="88" y="296"/>
                    </a:lnTo>
                    <a:lnTo>
                      <a:pt x="131" y="302"/>
                    </a:lnTo>
                    <a:lnTo>
                      <a:pt x="147" y="279"/>
                    </a:lnTo>
                    <a:lnTo>
                      <a:pt x="216" y="245"/>
                    </a:lnTo>
                    <a:lnTo>
                      <a:pt x="167" y="245"/>
                    </a:lnTo>
                    <a:lnTo>
                      <a:pt x="182" y="210"/>
                    </a:lnTo>
                    <a:lnTo>
                      <a:pt x="249" y="210"/>
                    </a:lnTo>
                    <a:lnTo>
                      <a:pt x="259" y="153"/>
                    </a:lnTo>
                    <a:lnTo>
                      <a:pt x="299" y="113"/>
                    </a:lnTo>
                    <a:lnTo>
                      <a:pt x="366" y="42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45" name="Freeform 92"/>
              <p:cNvSpPr>
                <a:spLocks/>
              </p:cNvSpPr>
              <p:nvPr/>
            </p:nvSpPr>
            <p:spPr bwMode="auto">
              <a:xfrm>
                <a:off x="4483" y="1904"/>
                <a:ext cx="100" cy="88"/>
              </a:xfrm>
              <a:custGeom>
                <a:avLst/>
                <a:gdLst>
                  <a:gd name="T0" fmla="*/ 10 w 199"/>
                  <a:gd name="T1" fmla="*/ 0 h 178"/>
                  <a:gd name="T2" fmla="*/ 7 w 199"/>
                  <a:gd name="T3" fmla="*/ 1 h 178"/>
                  <a:gd name="T4" fmla="*/ 8 w 199"/>
                  <a:gd name="T5" fmla="*/ 4 h 178"/>
                  <a:gd name="T6" fmla="*/ 2 w 199"/>
                  <a:gd name="T7" fmla="*/ 1 h 178"/>
                  <a:gd name="T8" fmla="*/ 0 w 199"/>
                  <a:gd name="T9" fmla="*/ 3 h 178"/>
                  <a:gd name="T10" fmla="*/ 0 w 199"/>
                  <a:gd name="T11" fmla="*/ 5 h 178"/>
                  <a:gd name="T12" fmla="*/ 3 w 199"/>
                  <a:gd name="T13" fmla="*/ 5 h 178"/>
                  <a:gd name="T14" fmla="*/ 2 w 199"/>
                  <a:gd name="T15" fmla="*/ 8 h 178"/>
                  <a:gd name="T16" fmla="*/ 5 w 199"/>
                  <a:gd name="T17" fmla="*/ 9 h 178"/>
                  <a:gd name="T18" fmla="*/ 6 w 199"/>
                  <a:gd name="T19" fmla="*/ 8 h 178"/>
                  <a:gd name="T20" fmla="*/ 7 w 199"/>
                  <a:gd name="T21" fmla="*/ 10 h 178"/>
                  <a:gd name="T22" fmla="*/ 10 w 199"/>
                  <a:gd name="T23" fmla="*/ 11 h 178"/>
                  <a:gd name="T24" fmla="*/ 10 w 199"/>
                  <a:gd name="T25" fmla="*/ 9 h 178"/>
                  <a:gd name="T26" fmla="*/ 13 w 199"/>
                  <a:gd name="T27" fmla="*/ 6 h 178"/>
                  <a:gd name="T28" fmla="*/ 10 w 199"/>
                  <a:gd name="T29" fmla="*/ 3 h 178"/>
                  <a:gd name="T30" fmla="*/ 10 w 199"/>
                  <a:gd name="T31" fmla="*/ 0 h 178"/>
                  <a:gd name="T32" fmla="*/ 10 w 199"/>
                  <a:gd name="T33" fmla="*/ 0 h 178"/>
                  <a:gd name="T34" fmla="*/ 10 w 199"/>
                  <a:gd name="T35" fmla="*/ 0 h 178"/>
                  <a:gd name="T36" fmla="*/ 10 w 199"/>
                  <a:gd name="T37" fmla="*/ 0 h 17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99"/>
                  <a:gd name="T58" fmla="*/ 0 h 178"/>
                  <a:gd name="T59" fmla="*/ 199 w 199"/>
                  <a:gd name="T60" fmla="*/ 178 h 17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99" h="178">
                    <a:moveTo>
                      <a:pt x="145" y="0"/>
                    </a:moveTo>
                    <a:lnTo>
                      <a:pt x="99" y="17"/>
                    </a:lnTo>
                    <a:lnTo>
                      <a:pt x="118" y="68"/>
                    </a:lnTo>
                    <a:lnTo>
                      <a:pt x="28" y="30"/>
                    </a:lnTo>
                    <a:lnTo>
                      <a:pt x="0" y="56"/>
                    </a:lnTo>
                    <a:lnTo>
                      <a:pt x="0" y="85"/>
                    </a:lnTo>
                    <a:lnTo>
                      <a:pt x="41" y="94"/>
                    </a:lnTo>
                    <a:lnTo>
                      <a:pt x="28" y="132"/>
                    </a:lnTo>
                    <a:lnTo>
                      <a:pt x="71" y="154"/>
                    </a:lnTo>
                    <a:lnTo>
                      <a:pt x="85" y="135"/>
                    </a:lnTo>
                    <a:lnTo>
                      <a:pt x="97" y="162"/>
                    </a:lnTo>
                    <a:lnTo>
                      <a:pt x="148" y="178"/>
                    </a:lnTo>
                    <a:lnTo>
                      <a:pt x="152" y="145"/>
                    </a:lnTo>
                    <a:lnTo>
                      <a:pt x="199" y="112"/>
                    </a:lnTo>
                    <a:lnTo>
                      <a:pt x="148" y="48"/>
                    </a:lnTo>
                    <a:lnTo>
                      <a:pt x="155" y="10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46" name="Freeform 93"/>
              <p:cNvSpPr>
                <a:spLocks/>
              </p:cNvSpPr>
              <p:nvPr/>
            </p:nvSpPr>
            <p:spPr bwMode="auto">
              <a:xfrm>
                <a:off x="4384" y="1902"/>
                <a:ext cx="148" cy="158"/>
              </a:xfrm>
              <a:custGeom>
                <a:avLst/>
                <a:gdLst>
                  <a:gd name="T0" fmla="*/ 13 w 296"/>
                  <a:gd name="T1" fmla="*/ 4 h 316"/>
                  <a:gd name="T2" fmla="*/ 11 w 296"/>
                  <a:gd name="T3" fmla="*/ 1 h 316"/>
                  <a:gd name="T4" fmla="*/ 5 w 296"/>
                  <a:gd name="T5" fmla="*/ 0 h 316"/>
                  <a:gd name="T6" fmla="*/ 4 w 296"/>
                  <a:gd name="T7" fmla="*/ 3 h 316"/>
                  <a:gd name="T8" fmla="*/ 2 w 296"/>
                  <a:gd name="T9" fmla="*/ 2 h 316"/>
                  <a:gd name="T10" fmla="*/ 0 w 296"/>
                  <a:gd name="T11" fmla="*/ 4 h 316"/>
                  <a:gd name="T12" fmla="*/ 3 w 296"/>
                  <a:gd name="T13" fmla="*/ 4 h 316"/>
                  <a:gd name="T14" fmla="*/ 3 w 296"/>
                  <a:gd name="T15" fmla="*/ 6 h 316"/>
                  <a:gd name="T16" fmla="*/ 5 w 296"/>
                  <a:gd name="T17" fmla="*/ 6 h 316"/>
                  <a:gd name="T18" fmla="*/ 3 w 296"/>
                  <a:gd name="T19" fmla="*/ 11 h 316"/>
                  <a:gd name="T20" fmla="*/ 7 w 296"/>
                  <a:gd name="T21" fmla="*/ 11 h 316"/>
                  <a:gd name="T22" fmla="*/ 7 w 296"/>
                  <a:gd name="T23" fmla="*/ 14 h 316"/>
                  <a:gd name="T24" fmla="*/ 3 w 296"/>
                  <a:gd name="T25" fmla="*/ 13 h 316"/>
                  <a:gd name="T26" fmla="*/ 3 w 296"/>
                  <a:gd name="T27" fmla="*/ 16 h 316"/>
                  <a:gd name="T28" fmla="*/ 3 w 296"/>
                  <a:gd name="T29" fmla="*/ 17 h 316"/>
                  <a:gd name="T30" fmla="*/ 8 w 296"/>
                  <a:gd name="T31" fmla="*/ 18 h 316"/>
                  <a:gd name="T32" fmla="*/ 10 w 296"/>
                  <a:gd name="T33" fmla="*/ 15 h 316"/>
                  <a:gd name="T34" fmla="*/ 12 w 296"/>
                  <a:gd name="T35" fmla="*/ 20 h 316"/>
                  <a:gd name="T36" fmla="*/ 18 w 296"/>
                  <a:gd name="T37" fmla="*/ 15 h 316"/>
                  <a:gd name="T38" fmla="*/ 19 w 296"/>
                  <a:gd name="T39" fmla="*/ 11 h 316"/>
                  <a:gd name="T40" fmla="*/ 18 w 296"/>
                  <a:gd name="T41" fmla="*/ 9 h 316"/>
                  <a:gd name="T42" fmla="*/ 17 w 296"/>
                  <a:gd name="T43" fmla="*/ 10 h 316"/>
                  <a:gd name="T44" fmla="*/ 15 w 296"/>
                  <a:gd name="T45" fmla="*/ 9 h 316"/>
                  <a:gd name="T46" fmla="*/ 15 w 296"/>
                  <a:gd name="T47" fmla="*/ 6 h 316"/>
                  <a:gd name="T48" fmla="*/ 13 w 296"/>
                  <a:gd name="T49" fmla="*/ 6 h 316"/>
                  <a:gd name="T50" fmla="*/ 13 w 296"/>
                  <a:gd name="T51" fmla="*/ 4 h 316"/>
                  <a:gd name="T52" fmla="*/ 13 w 296"/>
                  <a:gd name="T53" fmla="*/ 4 h 316"/>
                  <a:gd name="T54" fmla="*/ 13 w 296"/>
                  <a:gd name="T55" fmla="*/ 4 h 31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96"/>
                  <a:gd name="T85" fmla="*/ 0 h 316"/>
                  <a:gd name="T86" fmla="*/ 296 w 296"/>
                  <a:gd name="T87" fmla="*/ 316 h 31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96" h="316">
                    <a:moveTo>
                      <a:pt x="199" y="57"/>
                    </a:moveTo>
                    <a:lnTo>
                      <a:pt x="168" y="16"/>
                    </a:lnTo>
                    <a:lnTo>
                      <a:pt x="74" y="0"/>
                    </a:lnTo>
                    <a:lnTo>
                      <a:pt x="60" y="40"/>
                    </a:lnTo>
                    <a:lnTo>
                      <a:pt x="31" y="29"/>
                    </a:lnTo>
                    <a:lnTo>
                      <a:pt x="0" y="61"/>
                    </a:lnTo>
                    <a:lnTo>
                      <a:pt x="43" y="64"/>
                    </a:lnTo>
                    <a:lnTo>
                      <a:pt x="38" y="97"/>
                    </a:lnTo>
                    <a:lnTo>
                      <a:pt x="70" y="93"/>
                    </a:lnTo>
                    <a:lnTo>
                      <a:pt x="35" y="176"/>
                    </a:lnTo>
                    <a:lnTo>
                      <a:pt x="104" y="164"/>
                    </a:lnTo>
                    <a:lnTo>
                      <a:pt x="111" y="213"/>
                    </a:lnTo>
                    <a:lnTo>
                      <a:pt x="37" y="198"/>
                    </a:lnTo>
                    <a:lnTo>
                      <a:pt x="47" y="243"/>
                    </a:lnTo>
                    <a:lnTo>
                      <a:pt x="48" y="263"/>
                    </a:lnTo>
                    <a:lnTo>
                      <a:pt x="116" y="280"/>
                    </a:lnTo>
                    <a:lnTo>
                      <a:pt x="153" y="239"/>
                    </a:lnTo>
                    <a:lnTo>
                      <a:pt x="188" y="316"/>
                    </a:lnTo>
                    <a:lnTo>
                      <a:pt x="284" y="230"/>
                    </a:lnTo>
                    <a:lnTo>
                      <a:pt x="296" y="165"/>
                    </a:lnTo>
                    <a:lnTo>
                      <a:pt x="286" y="138"/>
                    </a:lnTo>
                    <a:lnTo>
                      <a:pt x="270" y="154"/>
                    </a:lnTo>
                    <a:lnTo>
                      <a:pt x="227" y="135"/>
                    </a:lnTo>
                    <a:lnTo>
                      <a:pt x="240" y="97"/>
                    </a:lnTo>
                    <a:lnTo>
                      <a:pt x="199" y="88"/>
                    </a:lnTo>
                    <a:lnTo>
                      <a:pt x="199" y="57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47" name="Freeform 94"/>
              <p:cNvSpPr>
                <a:spLocks/>
              </p:cNvSpPr>
              <p:nvPr/>
            </p:nvSpPr>
            <p:spPr bwMode="auto">
              <a:xfrm>
                <a:off x="4376" y="2025"/>
                <a:ext cx="98" cy="70"/>
              </a:xfrm>
              <a:custGeom>
                <a:avLst/>
                <a:gdLst>
                  <a:gd name="T0" fmla="*/ 4 w 196"/>
                  <a:gd name="T1" fmla="*/ 0 h 139"/>
                  <a:gd name="T2" fmla="*/ 1 w 196"/>
                  <a:gd name="T3" fmla="*/ 2 h 139"/>
                  <a:gd name="T4" fmla="*/ 2 w 196"/>
                  <a:gd name="T5" fmla="*/ 4 h 139"/>
                  <a:gd name="T6" fmla="*/ 0 w 196"/>
                  <a:gd name="T7" fmla="*/ 5 h 139"/>
                  <a:gd name="T8" fmla="*/ 3 w 196"/>
                  <a:gd name="T9" fmla="*/ 6 h 139"/>
                  <a:gd name="T10" fmla="*/ 5 w 196"/>
                  <a:gd name="T11" fmla="*/ 5 h 139"/>
                  <a:gd name="T12" fmla="*/ 4 w 196"/>
                  <a:gd name="T13" fmla="*/ 7 h 139"/>
                  <a:gd name="T14" fmla="*/ 5 w 196"/>
                  <a:gd name="T15" fmla="*/ 8 h 139"/>
                  <a:gd name="T16" fmla="*/ 7 w 196"/>
                  <a:gd name="T17" fmla="*/ 6 h 139"/>
                  <a:gd name="T18" fmla="*/ 7 w 196"/>
                  <a:gd name="T19" fmla="*/ 9 h 139"/>
                  <a:gd name="T20" fmla="*/ 13 w 196"/>
                  <a:gd name="T21" fmla="*/ 9 h 139"/>
                  <a:gd name="T22" fmla="*/ 10 w 196"/>
                  <a:gd name="T23" fmla="*/ 5 h 139"/>
                  <a:gd name="T24" fmla="*/ 11 w 196"/>
                  <a:gd name="T25" fmla="*/ 3 h 139"/>
                  <a:gd name="T26" fmla="*/ 9 w 196"/>
                  <a:gd name="T27" fmla="*/ 3 h 139"/>
                  <a:gd name="T28" fmla="*/ 6 w 196"/>
                  <a:gd name="T29" fmla="*/ 2 h 139"/>
                  <a:gd name="T30" fmla="*/ 4 w 196"/>
                  <a:gd name="T31" fmla="*/ 2 h 139"/>
                  <a:gd name="T32" fmla="*/ 4 w 196"/>
                  <a:gd name="T33" fmla="*/ 0 h 139"/>
                  <a:gd name="T34" fmla="*/ 4 w 196"/>
                  <a:gd name="T35" fmla="*/ 0 h 139"/>
                  <a:gd name="T36" fmla="*/ 4 w 196"/>
                  <a:gd name="T37" fmla="*/ 0 h 13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96"/>
                  <a:gd name="T58" fmla="*/ 0 h 139"/>
                  <a:gd name="T59" fmla="*/ 196 w 196"/>
                  <a:gd name="T60" fmla="*/ 139 h 13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96" h="139">
                    <a:moveTo>
                      <a:pt x="63" y="0"/>
                    </a:moveTo>
                    <a:lnTo>
                      <a:pt x="12" y="21"/>
                    </a:lnTo>
                    <a:lnTo>
                      <a:pt x="26" y="64"/>
                    </a:lnTo>
                    <a:lnTo>
                      <a:pt x="0" y="71"/>
                    </a:lnTo>
                    <a:lnTo>
                      <a:pt x="36" y="87"/>
                    </a:lnTo>
                    <a:lnTo>
                      <a:pt x="70" y="68"/>
                    </a:lnTo>
                    <a:lnTo>
                      <a:pt x="59" y="105"/>
                    </a:lnTo>
                    <a:lnTo>
                      <a:pt x="76" y="119"/>
                    </a:lnTo>
                    <a:lnTo>
                      <a:pt x="98" y="91"/>
                    </a:lnTo>
                    <a:lnTo>
                      <a:pt x="108" y="139"/>
                    </a:lnTo>
                    <a:lnTo>
                      <a:pt x="196" y="129"/>
                    </a:lnTo>
                    <a:lnTo>
                      <a:pt x="150" y="67"/>
                    </a:lnTo>
                    <a:lnTo>
                      <a:pt x="165" y="44"/>
                    </a:lnTo>
                    <a:lnTo>
                      <a:pt x="131" y="34"/>
                    </a:lnTo>
                    <a:lnTo>
                      <a:pt x="88" y="21"/>
                    </a:lnTo>
                    <a:lnTo>
                      <a:pt x="64" y="17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48" name="Freeform 95"/>
              <p:cNvSpPr>
                <a:spLocks/>
              </p:cNvSpPr>
              <p:nvPr/>
            </p:nvSpPr>
            <p:spPr bwMode="auto">
              <a:xfrm>
                <a:off x="4505" y="1960"/>
                <a:ext cx="99" cy="142"/>
              </a:xfrm>
              <a:custGeom>
                <a:avLst/>
                <a:gdLst>
                  <a:gd name="T0" fmla="*/ 0 w 198"/>
                  <a:gd name="T1" fmla="*/ 9 h 286"/>
                  <a:gd name="T2" fmla="*/ 6 w 198"/>
                  <a:gd name="T3" fmla="*/ 8 h 286"/>
                  <a:gd name="T4" fmla="*/ 7 w 198"/>
                  <a:gd name="T5" fmla="*/ 11 h 286"/>
                  <a:gd name="T6" fmla="*/ 8 w 198"/>
                  <a:gd name="T7" fmla="*/ 16 h 286"/>
                  <a:gd name="T8" fmla="*/ 11 w 198"/>
                  <a:gd name="T9" fmla="*/ 17 h 286"/>
                  <a:gd name="T10" fmla="*/ 12 w 198"/>
                  <a:gd name="T11" fmla="*/ 15 h 286"/>
                  <a:gd name="T12" fmla="*/ 10 w 198"/>
                  <a:gd name="T13" fmla="*/ 9 h 286"/>
                  <a:gd name="T14" fmla="*/ 13 w 198"/>
                  <a:gd name="T15" fmla="*/ 7 h 286"/>
                  <a:gd name="T16" fmla="*/ 12 w 198"/>
                  <a:gd name="T17" fmla="*/ 5 h 286"/>
                  <a:gd name="T18" fmla="*/ 10 w 198"/>
                  <a:gd name="T19" fmla="*/ 3 h 286"/>
                  <a:gd name="T20" fmla="*/ 11 w 198"/>
                  <a:gd name="T21" fmla="*/ 0 h 286"/>
                  <a:gd name="T22" fmla="*/ 10 w 198"/>
                  <a:gd name="T23" fmla="*/ 0 h 286"/>
                  <a:gd name="T24" fmla="*/ 7 w 198"/>
                  <a:gd name="T25" fmla="*/ 2 h 286"/>
                  <a:gd name="T26" fmla="*/ 7 w 198"/>
                  <a:gd name="T27" fmla="*/ 4 h 286"/>
                  <a:gd name="T28" fmla="*/ 4 w 198"/>
                  <a:gd name="T29" fmla="*/ 3 h 286"/>
                  <a:gd name="T30" fmla="*/ 3 w 198"/>
                  <a:gd name="T31" fmla="*/ 7 h 286"/>
                  <a:gd name="T32" fmla="*/ 0 w 198"/>
                  <a:gd name="T33" fmla="*/ 9 h 286"/>
                  <a:gd name="T34" fmla="*/ 0 w 198"/>
                  <a:gd name="T35" fmla="*/ 9 h 286"/>
                  <a:gd name="T36" fmla="*/ 0 w 198"/>
                  <a:gd name="T37" fmla="*/ 9 h 28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98"/>
                  <a:gd name="T58" fmla="*/ 0 h 286"/>
                  <a:gd name="T59" fmla="*/ 198 w 198"/>
                  <a:gd name="T60" fmla="*/ 286 h 28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98" h="286">
                    <a:moveTo>
                      <a:pt x="0" y="152"/>
                    </a:moveTo>
                    <a:lnTo>
                      <a:pt x="82" y="139"/>
                    </a:lnTo>
                    <a:lnTo>
                      <a:pt x="105" y="188"/>
                    </a:lnTo>
                    <a:lnTo>
                      <a:pt x="118" y="267"/>
                    </a:lnTo>
                    <a:lnTo>
                      <a:pt x="165" y="286"/>
                    </a:lnTo>
                    <a:lnTo>
                      <a:pt x="186" y="252"/>
                    </a:lnTo>
                    <a:lnTo>
                      <a:pt x="159" y="155"/>
                    </a:lnTo>
                    <a:lnTo>
                      <a:pt x="198" y="120"/>
                    </a:lnTo>
                    <a:lnTo>
                      <a:pt x="192" y="91"/>
                    </a:lnTo>
                    <a:lnTo>
                      <a:pt x="152" y="50"/>
                    </a:lnTo>
                    <a:lnTo>
                      <a:pt x="168" y="9"/>
                    </a:lnTo>
                    <a:lnTo>
                      <a:pt x="155" y="0"/>
                    </a:lnTo>
                    <a:lnTo>
                      <a:pt x="108" y="33"/>
                    </a:lnTo>
                    <a:lnTo>
                      <a:pt x="104" y="66"/>
                    </a:lnTo>
                    <a:lnTo>
                      <a:pt x="53" y="50"/>
                    </a:lnTo>
                    <a:lnTo>
                      <a:pt x="41" y="115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49" name="Freeform 96"/>
              <p:cNvSpPr>
                <a:spLocks/>
              </p:cNvSpPr>
              <p:nvPr/>
            </p:nvSpPr>
            <p:spPr bwMode="auto">
              <a:xfrm>
                <a:off x="4556" y="1896"/>
                <a:ext cx="78" cy="113"/>
              </a:xfrm>
              <a:custGeom>
                <a:avLst/>
                <a:gdLst>
                  <a:gd name="T0" fmla="*/ 2 w 156"/>
                  <a:gd name="T1" fmla="*/ 0 h 227"/>
                  <a:gd name="T2" fmla="*/ 2 w 156"/>
                  <a:gd name="T3" fmla="*/ 0 h 227"/>
                  <a:gd name="T4" fmla="*/ 0 w 156"/>
                  <a:gd name="T5" fmla="*/ 0 h 227"/>
                  <a:gd name="T6" fmla="*/ 1 w 156"/>
                  <a:gd name="T7" fmla="*/ 1 h 227"/>
                  <a:gd name="T8" fmla="*/ 1 w 156"/>
                  <a:gd name="T9" fmla="*/ 3 h 227"/>
                  <a:gd name="T10" fmla="*/ 4 w 156"/>
                  <a:gd name="T11" fmla="*/ 7 h 227"/>
                  <a:gd name="T12" fmla="*/ 5 w 156"/>
                  <a:gd name="T13" fmla="*/ 8 h 227"/>
                  <a:gd name="T14" fmla="*/ 4 w 156"/>
                  <a:gd name="T15" fmla="*/ 11 h 227"/>
                  <a:gd name="T16" fmla="*/ 6 w 156"/>
                  <a:gd name="T17" fmla="*/ 13 h 227"/>
                  <a:gd name="T18" fmla="*/ 8 w 156"/>
                  <a:gd name="T19" fmla="*/ 14 h 227"/>
                  <a:gd name="T20" fmla="*/ 10 w 156"/>
                  <a:gd name="T21" fmla="*/ 12 h 227"/>
                  <a:gd name="T22" fmla="*/ 10 w 156"/>
                  <a:gd name="T23" fmla="*/ 8 h 227"/>
                  <a:gd name="T24" fmla="*/ 5 w 156"/>
                  <a:gd name="T25" fmla="*/ 6 h 227"/>
                  <a:gd name="T26" fmla="*/ 7 w 156"/>
                  <a:gd name="T27" fmla="*/ 3 h 227"/>
                  <a:gd name="T28" fmla="*/ 4 w 156"/>
                  <a:gd name="T29" fmla="*/ 0 h 227"/>
                  <a:gd name="T30" fmla="*/ 5 w 156"/>
                  <a:gd name="T31" fmla="*/ 0 h 227"/>
                  <a:gd name="T32" fmla="*/ 2 w 156"/>
                  <a:gd name="T33" fmla="*/ 0 h 227"/>
                  <a:gd name="T34" fmla="*/ 2 w 156"/>
                  <a:gd name="T35" fmla="*/ 0 h 227"/>
                  <a:gd name="T36" fmla="*/ 2 w 156"/>
                  <a:gd name="T37" fmla="*/ 0 h 227"/>
                  <a:gd name="T38" fmla="*/ 2 w 156"/>
                  <a:gd name="T39" fmla="*/ 0 h 22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56"/>
                  <a:gd name="T61" fmla="*/ 0 h 227"/>
                  <a:gd name="T62" fmla="*/ 156 w 156"/>
                  <a:gd name="T63" fmla="*/ 227 h 22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56" h="227">
                    <a:moveTo>
                      <a:pt x="25" y="0"/>
                    </a:moveTo>
                    <a:lnTo>
                      <a:pt x="20" y="8"/>
                    </a:lnTo>
                    <a:lnTo>
                      <a:pt x="0" y="15"/>
                    </a:lnTo>
                    <a:lnTo>
                      <a:pt x="8" y="25"/>
                    </a:lnTo>
                    <a:lnTo>
                      <a:pt x="3" y="63"/>
                    </a:lnTo>
                    <a:lnTo>
                      <a:pt x="54" y="127"/>
                    </a:lnTo>
                    <a:lnTo>
                      <a:pt x="67" y="136"/>
                    </a:lnTo>
                    <a:lnTo>
                      <a:pt x="50" y="178"/>
                    </a:lnTo>
                    <a:lnTo>
                      <a:pt x="94" y="220"/>
                    </a:lnTo>
                    <a:lnTo>
                      <a:pt x="122" y="227"/>
                    </a:lnTo>
                    <a:lnTo>
                      <a:pt x="156" y="200"/>
                    </a:lnTo>
                    <a:lnTo>
                      <a:pt x="148" y="140"/>
                    </a:lnTo>
                    <a:lnTo>
                      <a:pt x="71" y="102"/>
                    </a:lnTo>
                    <a:lnTo>
                      <a:pt x="101" y="55"/>
                    </a:lnTo>
                    <a:lnTo>
                      <a:pt x="62" y="14"/>
                    </a:lnTo>
                    <a:lnTo>
                      <a:pt x="68" y="7"/>
                    </a:lnTo>
                    <a:lnTo>
                      <a:pt x="25" y="2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50" name="Freeform 97"/>
              <p:cNvSpPr>
                <a:spLocks/>
              </p:cNvSpPr>
              <p:nvPr/>
            </p:nvSpPr>
            <p:spPr bwMode="auto">
              <a:xfrm>
                <a:off x="4591" y="1923"/>
                <a:ext cx="123" cy="98"/>
              </a:xfrm>
              <a:custGeom>
                <a:avLst/>
                <a:gdLst>
                  <a:gd name="T0" fmla="*/ 2 w 246"/>
                  <a:gd name="T1" fmla="*/ 0 h 196"/>
                  <a:gd name="T2" fmla="*/ 0 w 246"/>
                  <a:gd name="T3" fmla="*/ 3 h 196"/>
                  <a:gd name="T4" fmla="*/ 5 w 246"/>
                  <a:gd name="T5" fmla="*/ 6 h 196"/>
                  <a:gd name="T6" fmla="*/ 6 w 246"/>
                  <a:gd name="T7" fmla="*/ 10 h 196"/>
                  <a:gd name="T8" fmla="*/ 8 w 246"/>
                  <a:gd name="T9" fmla="*/ 13 h 196"/>
                  <a:gd name="T10" fmla="*/ 14 w 246"/>
                  <a:gd name="T11" fmla="*/ 13 h 196"/>
                  <a:gd name="T12" fmla="*/ 13 w 246"/>
                  <a:gd name="T13" fmla="*/ 11 h 196"/>
                  <a:gd name="T14" fmla="*/ 16 w 246"/>
                  <a:gd name="T15" fmla="*/ 10 h 196"/>
                  <a:gd name="T16" fmla="*/ 13 w 246"/>
                  <a:gd name="T17" fmla="*/ 6 h 196"/>
                  <a:gd name="T18" fmla="*/ 10 w 246"/>
                  <a:gd name="T19" fmla="*/ 6 h 196"/>
                  <a:gd name="T20" fmla="*/ 10 w 246"/>
                  <a:gd name="T21" fmla="*/ 5 h 196"/>
                  <a:gd name="T22" fmla="*/ 7 w 246"/>
                  <a:gd name="T23" fmla="*/ 5 h 196"/>
                  <a:gd name="T24" fmla="*/ 2 w 246"/>
                  <a:gd name="T25" fmla="*/ 0 h 196"/>
                  <a:gd name="T26" fmla="*/ 2 w 246"/>
                  <a:gd name="T27" fmla="*/ 0 h 196"/>
                  <a:gd name="T28" fmla="*/ 2 w 246"/>
                  <a:gd name="T29" fmla="*/ 0 h 19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46"/>
                  <a:gd name="T46" fmla="*/ 0 h 196"/>
                  <a:gd name="T47" fmla="*/ 246 w 246"/>
                  <a:gd name="T48" fmla="*/ 196 h 19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46" h="196">
                    <a:moveTo>
                      <a:pt x="30" y="0"/>
                    </a:moveTo>
                    <a:lnTo>
                      <a:pt x="0" y="47"/>
                    </a:lnTo>
                    <a:lnTo>
                      <a:pt x="77" y="85"/>
                    </a:lnTo>
                    <a:lnTo>
                      <a:pt x="85" y="145"/>
                    </a:lnTo>
                    <a:lnTo>
                      <a:pt x="119" y="196"/>
                    </a:lnTo>
                    <a:lnTo>
                      <a:pt x="210" y="196"/>
                    </a:lnTo>
                    <a:lnTo>
                      <a:pt x="207" y="167"/>
                    </a:lnTo>
                    <a:lnTo>
                      <a:pt x="246" y="155"/>
                    </a:lnTo>
                    <a:lnTo>
                      <a:pt x="206" y="96"/>
                    </a:lnTo>
                    <a:lnTo>
                      <a:pt x="145" y="92"/>
                    </a:lnTo>
                    <a:lnTo>
                      <a:pt x="145" y="69"/>
                    </a:lnTo>
                    <a:lnTo>
                      <a:pt x="107" y="74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51" name="Freeform 98"/>
              <p:cNvSpPr>
                <a:spLocks/>
              </p:cNvSpPr>
              <p:nvPr/>
            </p:nvSpPr>
            <p:spPr bwMode="auto">
              <a:xfrm>
                <a:off x="4664" y="1916"/>
                <a:ext cx="72" cy="86"/>
              </a:xfrm>
              <a:custGeom>
                <a:avLst/>
                <a:gdLst>
                  <a:gd name="T0" fmla="*/ 4 w 143"/>
                  <a:gd name="T1" fmla="*/ 0 h 170"/>
                  <a:gd name="T2" fmla="*/ 0 w 143"/>
                  <a:gd name="T3" fmla="*/ 6 h 170"/>
                  <a:gd name="T4" fmla="*/ 0 w 143"/>
                  <a:gd name="T5" fmla="*/ 7 h 170"/>
                  <a:gd name="T6" fmla="*/ 4 w 143"/>
                  <a:gd name="T7" fmla="*/ 8 h 170"/>
                  <a:gd name="T8" fmla="*/ 7 w 143"/>
                  <a:gd name="T9" fmla="*/ 11 h 170"/>
                  <a:gd name="T10" fmla="*/ 8 w 143"/>
                  <a:gd name="T11" fmla="*/ 11 h 170"/>
                  <a:gd name="T12" fmla="*/ 9 w 143"/>
                  <a:gd name="T13" fmla="*/ 9 h 170"/>
                  <a:gd name="T14" fmla="*/ 9 w 143"/>
                  <a:gd name="T15" fmla="*/ 8 h 170"/>
                  <a:gd name="T16" fmla="*/ 7 w 143"/>
                  <a:gd name="T17" fmla="*/ 5 h 170"/>
                  <a:gd name="T18" fmla="*/ 6 w 143"/>
                  <a:gd name="T19" fmla="*/ 2 h 170"/>
                  <a:gd name="T20" fmla="*/ 4 w 143"/>
                  <a:gd name="T21" fmla="*/ 0 h 170"/>
                  <a:gd name="T22" fmla="*/ 4 w 143"/>
                  <a:gd name="T23" fmla="*/ 0 h 170"/>
                  <a:gd name="T24" fmla="*/ 4 w 143"/>
                  <a:gd name="T25" fmla="*/ 0 h 17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3"/>
                  <a:gd name="T40" fmla="*/ 0 h 170"/>
                  <a:gd name="T41" fmla="*/ 143 w 143"/>
                  <a:gd name="T42" fmla="*/ 170 h 17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3" h="170">
                    <a:moveTo>
                      <a:pt x="58" y="0"/>
                    </a:moveTo>
                    <a:lnTo>
                      <a:pt x="0" y="85"/>
                    </a:lnTo>
                    <a:lnTo>
                      <a:pt x="0" y="106"/>
                    </a:lnTo>
                    <a:lnTo>
                      <a:pt x="62" y="112"/>
                    </a:lnTo>
                    <a:lnTo>
                      <a:pt x="101" y="170"/>
                    </a:lnTo>
                    <a:lnTo>
                      <a:pt x="124" y="170"/>
                    </a:lnTo>
                    <a:lnTo>
                      <a:pt x="143" y="143"/>
                    </a:lnTo>
                    <a:lnTo>
                      <a:pt x="139" y="119"/>
                    </a:lnTo>
                    <a:lnTo>
                      <a:pt x="108" y="68"/>
                    </a:lnTo>
                    <a:lnTo>
                      <a:pt x="92" y="22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52" name="Freeform 99"/>
              <p:cNvSpPr>
                <a:spLocks/>
              </p:cNvSpPr>
              <p:nvPr/>
            </p:nvSpPr>
            <p:spPr bwMode="auto">
              <a:xfrm>
                <a:off x="4585" y="1995"/>
                <a:ext cx="66" cy="80"/>
              </a:xfrm>
              <a:custGeom>
                <a:avLst/>
                <a:gdLst>
                  <a:gd name="T0" fmla="*/ 7 w 132"/>
                  <a:gd name="T1" fmla="*/ 0 h 161"/>
                  <a:gd name="T2" fmla="*/ 4 w 132"/>
                  <a:gd name="T3" fmla="*/ 1 h 161"/>
                  <a:gd name="T4" fmla="*/ 3 w 132"/>
                  <a:gd name="T5" fmla="*/ 1 h 161"/>
                  <a:gd name="T6" fmla="*/ 3 w 132"/>
                  <a:gd name="T7" fmla="*/ 3 h 161"/>
                  <a:gd name="T8" fmla="*/ 0 w 132"/>
                  <a:gd name="T9" fmla="*/ 5 h 161"/>
                  <a:gd name="T10" fmla="*/ 2 w 132"/>
                  <a:gd name="T11" fmla="*/ 10 h 161"/>
                  <a:gd name="T12" fmla="*/ 4 w 132"/>
                  <a:gd name="T13" fmla="*/ 8 h 161"/>
                  <a:gd name="T14" fmla="*/ 6 w 132"/>
                  <a:gd name="T15" fmla="*/ 8 h 161"/>
                  <a:gd name="T16" fmla="*/ 7 w 132"/>
                  <a:gd name="T17" fmla="*/ 5 h 161"/>
                  <a:gd name="T18" fmla="*/ 9 w 132"/>
                  <a:gd name="T19" fmla="*/ 3 h 161"/>
                  <a:gd name="T20" fmla="*/ 7 w 132"/>
                  <a:gd name="T21" fmla="*/ 0 h 161"/>
                  <a:gd name="T22" fmla="*/ 7 w 132"/>
                  <a:gd name="T23" fmla="*/ 0 h 161"/>
                  <a:gd name="T24" fmla="*/ 7 w 132"/>
                  <a:gd name="T25" fmla="*/ 0 h 16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32"/>
                  <a:gd name="T40" fmla="*/ 0 h 161"/>
                  <a:gd name="T41" fmla="*/ 132 w 132"/>
                  <a:gd name="T42" fmla="*/ 161 h 16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32" h="161">
                    <a:moveTo>
                      <a:pt x="98" y="0"/>
                    </a:moveTo>
                    <a:lnTo>
                      <a:pt x="64" y="29"/>
                    </a:lnTo>
                    <a:lnTo>
                      <a:pt x="34" y="20"/>
                    </a:lnTo>
                    <a:lnTo>
                      <a:pt x="40" y="49"/>
                    </a:lnTo>
                    <a:lnTo>
                      <a:pt x="0" y="84"/>
                    </a:lnTo>
                    <a:lnTo>
                      <a:pt x="21" y="161"/>
                    </a:lnTo>
                    <a:lnTo>
                      <a:pt x="61" y="130"/>
                    </a:lnTo>
                    <a:lnTo>
                      <a:pt x="84" y="134"/>
                    </a:lnTo>
                    <a:lnTo>
                      <a:pt x="98" y="93"/>
                    </a:lnTo>
                    <a:lnTo>
                      <a:pt x="132" y="53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53" name="Freeform 100"/>
              <p:cNvSpPr>
                <a:spLocks/>
              </p:cNvSpPr>
              <p:nvPr/>
            </p:nvSpPr>
            <p:spPr bwMode="auto">
              <a:xfrm>
                <a:off x="4596" y="2021"/>
                <a:ext cx="96" cy="69"/>
              </a:xfrm>
              <a:custGeom>
                <a:avLst/>
                <a:gdLst>
                  <a:gd name="T0" fmla="*/ 7 w 192"/>
                  <a:gd name="T1" fmla="*/ 0 h 136"/>
                  <a:gd name="T2" fmla="*/ 5 w 192"/>
                  <a:gd name="T3" fmla="*/ 3 h 136"/>
                  <a:gd name="T4" fmla="*/ 4 w 192"/>
                  <a:gd name="T5" fmla="*/ 6 h 136"/>
                  <a:gd name="T6" fmla="*/ 3 w 192"/>
                  <a:gd name="T7" fmla="*/ 5 h 136"/>
                  <a:gd name="T8" fmla="*/ 0 w 192"/>
                  <a:gd name="T9" fmla="*/ 7 h 136"/>
                  <a:gd name="T10" fmla="*/ 1 w 192"/>
                  <a:gd name="T11" fmla="*/ 9 h 136"/>
                  <a:gd name="T12" fmla="*/ 3 w 192"/>
                  <a:gd name="T13" fmla="*/ 9 h 136"/>
                  <a:gd name="T14" fmla="*/ 4 w 192"/>
                  <a:gd name="T15" fmla="*/ 8 h 136"/>
                  <a:gd name="T16" fmla="*/ 5 w 192"/>
                  <a:gd name="T17" fmla="*/ 9 h 136"/>
                  <a:gd name="T18" fmla="*/ 9 w 192"/>
                  <a:gd name="T19" fmla="*/ 9 h 136"/>
                  <a:gd name="T20" fmla="*/ 10 w 192"/>
                  <a:gd name="T21" fmla="*/ 8 h 136"/>
                  <a:gd name="T22" fmla="*/ 12 w 192"/>
                  <a:gd name="T23" fmla="*/ 6 h 136"/>
                  <a:gd name="T24" fmla="*/ 12 w 192"/>
                  <a:gd name="T25" fmla="*/ 3 h 136"/>
                  <a:gd name="T26" fmla="*/ 10 w 192"/>
                  <a:gd name="T27" fmla="*/ 3 h 136"/>
                  <a:gd name="T28" fmla="*/ 9 w 192"/>
                  <a:gd name="T29" fmla="*/ 0 h 136"/>
                  <a:gd name="T30" fmla="*/ 7 w 192"/>
                  <a:gd name="T31" fmla="*/ 0 h 136"/>
                  <a:gd name="T32" fmla="*/ 7 w 192"/>
                  <a:gd name="T33" fmla="*/ 0 h 136"/>
                  <a:gd name="T34" fmla="*/ 7 w 192"/>
                  <a:gd name="T35" fmla="*/ 0 h 1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2"/>
                  <a:gd name="T55" fmla="*/ 0 h 136"/>
                  <a:gd name="T56" fmla="*/ 192 w 192"/>
                  <a:gd name="T57" fmla="*/ 136 h 1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2" h="136">
                    <a:moveTo>
                      <a:pt x="111" y="0"/>
                    </a:moveTo>
                    <a:lnTo>
                      <a:pt x="79" y="37"/>
                    </a:lnTo>
                    <a:lnTo>
                      <a:pt x="63" y="81"/>
                    </a:lnTo>
                    <a:lnTo>
                      <a:pt x="40" y="77"/>
                    </a:lnTo>
                    <a:lnTo>
                      <a:pt x="0" y="108"/>
                    </a:lnTo>
                    <a:lnTo>
                      <a:pt x="8" y="133"/>
                    </a:lnTo>
                    <a:lnTo>
                      <a:pt x="37" y="136"/>
                    </a:lnTo>
                    <a:lnTo>
                      <a:pt x="63" y="123"/>
                    </a:lnTo>
                    <a:lnTo>
                      <a:pt x="77" y="136"/>
                    </a:lnTo>
                    <a:lnTo>
                      <a:pt x="131" y="136"/>
                    </a:lnTo>
                    <a:lnTo>
                      <a:pt x="151" y="123"/>
                    </a:lnTo>
                    <a:lnTo>
                      <a:pt x="187" y="85"/>
                    </a:lnTo>
                    <a:lnTo>
                      <a:pt x="192" y="40"/>
                    </a:lnTo>
                    <a:lnTo>
                      <a:pt x="154" y="35"/>
                    </a:lnTo>
                    <a:lnTo>
                      <a:pt x="131" y="0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54" name="Freeform 101"/>
              <p:cNvSpPr>
                <a:spLocks/>
              </p:cNvSpPr>
              <p:nvPr/>
            </p:nvSpPr>
            <p:spPr bwMode="auto">
              <a:xfrm>
                <a:off x="4726" y="1968"/>
                <a:ext cx="59" cy="64"/>
              </a:xfrm>
              <a:custGeom>
                <a:avLst/>
                <a:gdLst>
                  <a:gd name="T0" fmla="*/ 5 w 119"/>
                  <a:gd name="T1" fmla="*/ 0 h 128"/>
                  <a:gd name="T2" fmla="*/ 0 w 119"/>
                  <a:gd name="T3" fmla="*/ 1 h 128"/>
                  <a:gd name="T4" fmla="*/ 1 w 119"/>
                  <a:gd name="T5" fmla="*/ 3 h 128"/>
                  <a:gd name="T6" fmla="*/ 0 w 119"/>
                  <a:gd name="T7" fmla="*/ 5 h 128"/>
                  <a:gd name="T8" fmla="*/ 2 w 119"/>
                  <a:gd name="T9" fmla="*/ 8 h 128"/>
                  <a:gd name="T10" fmla="*/ 5 w 119"/>
                  <a:gd name="T11" fmla="*/ 8 h 128"/>
                  <a:gd name="T12" fmla="*/ 5 w 119"/>
                  <a:gd name="T13" fmla="*/ 6 h 128"/>
                  <a:gd name="T14" fmla="*/ 4 w 119"/>
                  <a:gd name="T15" fmla="*/ 3 h 128"/>
                  <a:gd name="T16" fmla="*/ 4 w 119"/>
                  <a:gd name="T17" fmla="*/ 2 h 128"/>
                  <a:gd name="T18" fmla="*/ 7 w 119"/>
                  <a:gd name="T19" fmla="*/ 2 h 128"/>
                  <a:gd name="T20" fmla="*/ 5 w 119"/>
                  <a:gd name="T21" fmla="*/ 0 h 128"/>
                  <a:gd name="T22" fmla="*/ 5 w 119"/>
                  <a:gd name="T23" fmla="*/ 0 h 128"/>
                  <a:gd name="T24" fmla="*/ 5 w 119"/>
                  <a:gd name="T25" fmla="*/ 0 h 1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19"/>
                  <a:gd name="T40" fmla="*/ 0 h 128"/>
                  <a:gd name="T41" fmla="*/ 119 w 119"/>
                  <a:gd name="T42" fmla="*/ 128 h 12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19" h="128">
                    <a:moveTo>
                      <a:pt x="85" y="0"/>
                    </a:moveTo>
                    <a:lnTo>
                      <a:pt x="15" y="15"/>
                    </a:lnTo>
                    <a:lnTo>
                      <a:pt x="19" y="40"/>
                    </a:lnTo>
                    <a:lnTo>
                      <a:pt x="0" y="66"/>
                    </a:lnTo>
                    <a:lnTo>
                      <a:pt x="45" y="128"/>
                    </a:lnTo>
                    <a:lnTo>
                      <a:pt x="88" y="121"/>
                    </a:lnTo>
                    <a:lnTo>
                      <a:pt x="88" y="90"/>
                    </a:lnTo>
                    <a:lnTo>
                      <a:pt x="66" y="43"/>
                    </a:lnTo>
                    <a:lnTo>
                      <a:pt x="73" y="26"/>
                    </a:lnTo>
                    <a:lnTo>
                      <a:pt x="119" y="26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55" name="Freeform 102"/>
              <p:cNvSpPr>
                <a:spLocks/>
              </p:cNvSpPr>
              <p:nvPr/>
            </p:nvSpPr>
            <p:spPr bwMode="auto">
              <a:xfrm>
                <a:off x="4734" y="2045"/>
                <a:ext cx="46" cy="77"/>
              </a:xfrm>
              <a:custGeom>
                <a:avLst/>
                <a:gdLst>
                  <a:gd name="T0" fmla="*/ 5 w 91"/>
                  <a:gd name="T1" fmla="*/ 0 h 153"/>
                  <a:gd name="T2" fmla="*/ 2 w 91"/>
                  <a:gd name="T3" fmla="*/ 2 h 153"/>
                  <a:gd name="T4" fmla="*/ 3 w 91"/>
                  <a:gd name="T5" fmla="*/ 4 h 153"/>
                  <a:gd name="T6" fmla="*/ 0 w 91"/>
                  <a:gd name="T7" fmla="*/ 8 h 153"/>
                  <a:gd name="T8" fmla="*/ 2 w 91"/>
                  <a:gd name="T9" fmla="*/ 10 h 153"/>
                  <a:gd name="T10" fmla="*/ 6 w 91"/>
                  <a:gd name="T11" fmla="*/ 10 h 153"/>
                  <a:gd name="T12" fmla="*/ 5 w 91"/>
                  <a:gd name="T13" fmla="*/ 7 h 153"/>
                  <a:gd name="T14" fmla="*/ 6 w 91"/>
                  <a:gd name="T15" fmla="*/ 5 h 153"/>
                  <a:gd name="T16" fmla="*/ 5 w 91"/>
                  <a:gd name="T17" fmla="*/ 0 h 153"/>
                  <a:gd name="T18" fmla="*/ 5 w 91"/>
                  <a:gd name="T19" fmla="*/ 0 h 153"/>
                  <a:gd name="T20" fmla="*/ 5 w 91"/>
                  <a:gd name="T21" fmla="*/ 0 h 15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1"/>
                  <a:gd name="T34" fmla="*/ 0 h 153"/>
                  <a:gd name="T35" fmla="*/ 91 w 91"/>
                  <a:gd name="T36" fmla="*/ 153 h 15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1" h="153">
                    <a:moveTo>
                      <a:pt x="73" y="0"/>
                    </a:moveTo>
                    <a:lnTo>
                      <a:pt x="32" y="31"/>
                    </a:lnTo>
                    <a:lnTo>
                      <a:pt x="46" y="61"/>
                    </a:lnTo>
                    <a:lnTo>
                      <a:pt x="0" y="118"/>
                    </a:lnTo>
                    <a:lnTo>
                      <a:pt x="17" y="146"/>
                    </a:lnTo>
                    <a:lnTo>
                      <a:pt x="91" y="153"/>
                    </a:lnTo>
                    <a:lnTo>
                      <a:pt x="76" y="99"/>
                    </a:lnTo>
                    <a:lnTo>
                      <a:pt x="91" y="68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56" name="Freeform 103"/>
              <p:cNvSpPr>
                <a:spLocks/>
              </p:cNvSpPr>
              <p:nvPr/>
            </p:nvSpPr>
            <p:spPr bwMode="auto">
              <a:xfrm>
                <a:off x="4661" y="2002"/>
                <a:ext cx="110" cy="90"/>
              </a:xfrm>
              <a:custGeom>
                <a:avLst/>
                <a:gdLst>
                  <a:gd name="T0" fmla="*/ 14 w 220"/>
                  <a:gd name="T1" fmla="*/ 3 h 182"/>
                  <a:gd name="T2" fmla="*/ 11 w 220"/>
                  <a:gd name="T3" fmla="*/ 3 h 182"/>
                  <a:gd name="T4" fmla="*/ 9 w 220"/>
                  <a:gd name="T5" fmla="*/ 0 h 182"/>
                  <a:gd name="T6" fmla="*/ 7 w 220"/>
                  <a:gd name="T7" fmla="*/ 0 h 182"/>
                  <a:gd name="T8" fmla="*/ 5 w 220"/>
                  <a:gd name="T9" fmla="*/ 0 h 182"/>
                  <a:gd name="T10" fmla="*/ 5 w 220"/>
                  <a:gd name="T11" fmla="*/ 2 h 182"/>
                  <a:gd name="T12" fmla="*/ 0 w 220"/>
                  <a:gd name="T13" fmla="*/ 2 h 182"/>
                  <a:gd name="T14" fmla="*/ 2 w 220"/>
                  <a:gd name="T15" fmla="*/ 4 h 182"/>
                  <a:gd name="T16" fmla="*/ 4 w 220"/>
                  <a:gd name="T17" fmla="*/ 5 h 182"/>
                  <a:gd name="T18" fmla="*/ 4 w 220"/>
                  <a:gd name="T19" fmla="*/ 7 h 182"/>
                  <a:gd name="T20" fmla="*/ 2 w 220"/>
                  <a:gd name="T21" fmla="*/ 10 h 182"/>
                  <a:gd name="T22" fmla="*/ 3 w 220"/>
                  <a:gd name="T23" fmla="*/ 10 h 182"/>
                  <a:gd name="T24" fmla="*/ 5 w 220"/>
                  <a:gd name="T25" fmla="*/ 9 h 182"/>
                  <a:gd name="T26" fmla="*/ 6 w 220"/>
                  <a:gd name="T27" fmla="*/ 10 h 182"/>
                  <a:gd name="T28" fmla="*/ 11 w 220"/>
                  <a:gd name="T29" fmla="*/ 11 h 182"/>
                  <a:gd name="T30" fmla="*/ 13 w 220"/>
                  <a:gd name="T31" fmla="*/ 9 h 182"/>
                  <a:gd name="T32" fmla="*/ 12 w 220"/>
                  <a:gd name="T33" fmla="*/ 7 h 182"/>
                  <a:gd name="T34" fmla="*/ 14 w 220"/>
                  <a:gd name="T35" fmla="*/ 5 h 182"/>
                  <a:gd name="T36" fmla="*/ 14 w 220"/>
                  <a:gd name="T37" fmla="*/ 4 h 182"/>
                  <a:gd name="T38" fmla="*/ 14 w 220"/>
                  <a:gd name="T39" fmla="*/ 3 h 182"/>
                  <a:gd name="T40" fmla="*/ 14 w 220"/>
                  <a:gd name="T41" fmla="*/ 3 h 182"/>
                  <a:gd name="T42" fmla="*/ 14 w 220"/>
                  <a:gd name="T43" fmla="*/ 3 h 18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20"/>
                  <a:gd name="T67" fmla="*/ 0 h 182"/>
                  <a:gd name="T68" fmla="*/ 220 w 220"/>
                  <a:gd name="T69" fmla="*/ 182 h 18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20" h="182">
                    <a:moveTo>
                      <a:pt x="218" y="54"/>
                    </a:moveTo>
                    <a:lnTo>
                      <a:pt x="175" y="61"/>
                    </a:lnTo>
                    <a:lnTo>
                      <a:pt x="131" y="0"/>
                    </a:lnTo>
                    <a:lnTo>
                      <a:pt x="104" y="0"/>
                    </a:lnTo>
                    <a:lnTo>
                      <a:pt x="68" y="11"/>
                    </a:lnTo>
                    <a:lnTo>
                      <a:pt x="70" y="40"/>
                    </a:lnTo>
                    <a:lnTo>
                      <a:pt x="0" y="40"/>
                    </a:lnTo>
                    <a:lnTo>
                      <a:pt x="23" y="75"/>
                    </a:lnTo>
                    <a:lnTo>
                      <a:pt x="61" y="80"/>
                    </a:lnTo>
                    <a:lnTo>
                      <a:pt x="56" y="126"/>
                    </a:lnTo>
                    <a:lnTo>
                      <a:pt x="22" y="162"/>
                    </a:lnTo>
                    <a:lnTo>
                      <a:pt x="43" y="173"/>
                    </a:lnTo>
                    <a:lnTo>
                      <a:pt x="77" y="155"/>
                    </a:lnTo>
                    <a:lnTo>
                      <a:pt x="90" y="169"/>
                    </a:lnTo>
                    <a:lnTo>
                      <a:pt x="165" y="182"/>
                    </a:lnTo>
                    <a:lnTo>
                      <a:pt x="193" y="148"/>
                    </a:lnTo>
                    <a:lnTo>
                      <a:pt x="181" y="118"/>
                    </a:lnTo>
                    <a:lnTo>
                      <a:pt x="220" y="87"/>
                    </a:lnTo>
                    <a:lnTo>
                      <a:pt x="216" y="68"/>
                    </a:lnTo>
                    <a:lnTo>
                      <a:pt x="218" y="54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57" name="Freeform 104"/>
              <p:cNvSpPr>
                <a:spLocks/>
              </p:cNvSpPr>
              <p:nvPr/>
            </p:nvSpPr>
            <p:spPr bwMode="auto">
              <a:xfrm>
                <a:off x="4478" y="2029"/>
                <a:ext cx="111" cy="122"/>
              </a:xfrm>
              <a:custGeom>
                <a:avLst/>
                <a:gdLst>
                  <a:gd name="T0" fmla="*/ 0 w 223"/>
                  <a:gd name="T1" fmla="*/ 3 h 245"/>
                  <a:gd name="T2" fmla="*/ 2 w 223"/>
                  <a:gd name="T3" fmla="*/ 9 h 245"/>
                  <a:gd name="T4" fmla="*/ 0 w 223"/>
                  <a:gd name="T5" fmla="*/ 10 h 245"/>
                  <a:gd name="T6" fmla="*/ 2 w 223"/>
                  <a:gd name="T7" fmla="*/ 14 h 245"/>
                  <a:gd name="T8" fmla="*/ 6 w 223"/>
                  <a:gd name="T9" fmla="*/ 13 h 245"/>
                  <a:gd name="T10" fmla="*/ 9 w 223"/>
                  <a:gd name="T11" fmla="*/ 15 h 245"/>
                  <a:gd name="T12" fmla="*/ 13 w 223"/>
                  <a:gd name="T13" fmla="*/ 10 h 245"/>
                  <a:gd name="T14" fmla="*/ 13 w 223"/>
                  <a:gd name="T15" fmla="*/ 9 h 245"/>
                  <a:gd name="T16" fmla="*/ 10 w 223"/>
                  <a:gd name="T17" fmla="*/ 8 h 245"/>
                  <a:gd name="T18" fmla="*/ 10 w 223"/>
                  <a:gd name="T19" fmla="*/ 3 h 245"/>
                  <a:gd name="T20" fmla="*/ 8 w 223"/>
                  <a:gd name="T21" fmla="*/ 0 h 245"/>
                  <a:gd name="T22" fmla="*/ 3 w 223"/>
                  <a:gd name="T23" fmla="*/ 0 h 245"/>
                  <a:gd name="T24" fmla="*/ 0 w 223"/>
                  <a:gd name="T25" fmla="*/ 3 h 245"/>
                  <a:gd name="T26" fmla="*/ 0 w 223"/>
                  <a:gd name="T27" fmla="*/ 3 h 245"/>
                  <a:gd name="T28" fmla="*/ 0 w 223"/>
                  <a:gd name="T29" fmla="*/ 3 h 24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23"/>
                  <a:gd name="T46" fmla="*/ 0 h 245"/>
                  <a:gd name="T47" fmla="*/ 223 w 223"/>
                  <a:gd name="T48" fmla="*/ 245 h 24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23" h="245">
                    <a:moveTo>
                      <a:pt x="0" y="62"/>
                    </a:moveTo>
                    <a:lnTo>
                      <a:pt x="38" y="155"/>
                    </a:lnTo>
                    <a:lnTo>
                      <a:pt x="8" y="172"/>
                    </a:lnTo>
                    <a:lnTo>
                      <a:pt x="44" y="232"/>
                    </a:lnTo>
                    <a:lnTo>
                      <a:pt x="106" y="219"/>
                    </a:lnTo>
                    <a:lnTo>
                      <a:pt x="156" y="245"/>
                    </a:lnTo>
                    <a:lnTo>
                      <a:pt x="223" y="167"/>
                    </a:lnTo>
                    <a:lnTo>
                      <a:pt x="220" y="147"/>
                    </a:lnTo>
                    <a:lnTo>
                      <a:pt x="173" y="128"/>
                    </a:lnTo>
                    <a:lnTo>
                      <a:pt x="162" y="52"/>
                    </a:lnTo>
                    <a:lnTo>
                      <a:pt x="139" y="0"/>
                    </a:lnTo>
                    <a:lnTo>
                      <a:pt x="55" y="1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58" name="Freeform 105"/>
              <p:cNvSpPr>
                <a:spLocks/>
              </p:cNvSpPr>
              <p:nvPr/>
            </p:nvSpPr>
            <p:spPr bwMode="auto">
              <a:xfrm>
                <a:off x="4389" y="2111"/>
                <a:ext cx="167" cy="96"/>
              </a:xfrm>
              <a:custGeom>
                <a:avLst/>
                <a:gdLst>
                  <a:gd name="T0" fmla="*/ 12 w 334"/>
                  <a:gd name="T1" fmla="*/ 0 h 193"/>
                  <a:gd name="T2" fmla="*/ 9 w 334"/>
                  <a:gd name="T3" fmla="*/ 0 h 193"/>
                  <a:gd name="T4" fmla="*/ 6 w 334"/>
                  <a:gd name="T5" fmla="*/ 4 h 193"/>
                  <a:gd name="T6" fmla="*/ 8 w 334"/>
                  <a:gd name="T7" fmla="*/ 4 h 193"/>
                  <a:gd name="T8" fmla="*/ 6 w 334"/>
                  <a:gd name="T9" fmla="*/ 8 h 193"/>
                  <a:gd name="T10" fmla="*/ 4 w 334"/>
                  <a:gd name="T11" fmla="*/ 8 h 193"/>
                  <a:gd name="T12" fmla="*/ 0 w 334"/>
                  <a:gd name="T13" fmla="*/ 12 h 193"/>
                  <a:gd name="T14" fmla="*/ 7 w 334"/>
                  <a:gd name="T15" fmla="*/ 10 h 193"/>
                  <a:gd name="T16" fmla="*/ 9 w 334"/>
                  <a:gd name="T17" fmla="*/ 11 h 193"/>
                  <a:gd name="T18" fmla="*/ 13 w 334"/>
                  <a:gd name="T19" fmla="*/ 8 h 193"/>
                  <a:gd name="T20" fmla="*/ 16 w 334"/>
                  <a:gd name="T21" fmla="*/ 11 h 193"/>
                  <a:gd name="T22" fmla="*/ 18 w 334"/>
                  <a:gd name="T23" fmla="*/ 11 h 193"/>
                  <a:gd name="T24" fmla="*/ 21 w 334"/>
                  <a:gd name="T25" fmla="*/ 5 h 193"/>
                  <a:gd name="T26" fmla="*/ 18 w 334"/>
                  <a:gd name="T27" fmla="*/ 3 h 193"/>
                  <a:gd name="T28" fmla="*/ 14 w 334"/>
                  <a:gd name="T29" fmla="*/ 4 h 193"/>
                  <a:gd name="T30" fmla="*/ 12 w 334"/>
                  <a:gd name="T31" fmla="*/ 0 h 193"/>
                  <a:gd name="T32" fmla="*/ 12 w 334"/>
                  <a:gd name="T33" fmla="*/ 0 h 193"/>
                  <a:gd name="T34" fmla="*/ 12 w 334"/>
                  <a:gd name="T35" fmla="*/ 0 h 19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34"/>
                  <a:gd name="T55" fmla="*/ 0 h 193"/>
                  <a:gd name="T56" fmla="*/ 334 w 334"/>
                  <a:gd name="T57" fmla="*/ 193 h 19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34" h="193">
                    <a:moveTo>
                      <a:pt x="186" y="8"/>
                    </a:moveTo>
                    <a:lnTo>
                      <a:pt x="131" y="0"/>
                    </a:lnTo>
                    <a:lnTo>
                      <a:pt x="94" y="74"/>
                    </a:lnTo>
                    <a:lnTo>
                      <a:pt x="126" y="78"/>
                    </a:lnTo>
                    <a:lnTo>
                      <a:pt x="89" y="129"/>
                    </a:lnTo>
                    <a:lnTo>
                      <a:pt x="57" y="129"/>
                    </a:lnTo>
                    <a:lnTo>
                      <a:pt x="0" y="193"/>
                    </a:lnTo>
                    <a:lnTo>
                      <a:pt x="102" y="160"/>
                    </a:lnTo>
                    <a:lnTo>
                      <a:pt x="142" y="176"/>
                    </a:lnTo>
                    <a:lnTo>
                      <a:pt x="197" y="128"/>
                    </a:lnTo>
                    <a:lnTo>
                      <a:pt x="244" y="179"/>
                    </a:lnTo>
                    <a:lnTo>
                      <a:pt x="286" y="179"/>
                    </a:lnTo>
                    <a:lnTo>
                      <a:pt x="334" y="81"/>
                    </a:lnTo>
                    <a:lnTo>
                      <a:pt x="284" y="55"/>
                    </a:lnTo>
                    <a:lnTo>
                      <a:pt x="220" y="68"/>
                    </a:lnTo>
                    <a:lnTo>
                      <a:pt x="186" y="8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59" name="Freeform 106"/>
              <p:cNvSpPr>
                <a:spLocks/>
              </p:cNvSpPr>
              <p:nvPr/>
            </p:nvSpPr>
            <p:spPr bwMode="auto">
              <a:xfrm>
                <a:off x="4582" y="2082"/>
                <a:ext cx="106" cy="86"/>
              </a:xfrm>
              <a:custGeom>
                <a:avLst/>
                <a:gdLst>
                  <a:gd name="T0" fmla="*/ 2 w 213"/>
                  <a:gd name="T1" fmla="*/ 1 h 172"/>
                  <a:gd name="T2" fmla="*/ 0 w 213"/>
                  <a:gd name="T3" fmla="*/ 3 h 172"/>
                  <a:gd name="T4" fmla="*/ 1 w 213"/>
                  <a:gd name="T5" fmla="*/ 4 h 172"/>
                  <a:gd name="T6" fmla="*/ 0 w 213"/>
                  <a:gd name="T7" fmla="*/ 5 h 172"/>
                  <a:gd name="T8" fmla="*/ 1 w 213"/>
                  <a:gd name="T9" fmla="*/ 6 h 172"/>
                  <a:gd name="T10" fmla="*/ 0 w 213"/>
                  <a:gd name="T11" fmla="*/ 11 h 172"/>
                  <a:gd name="T12" fmla="*/ 4 w 213"/>
                  <a:gd name="T13" fmla="*/ 10 h 172"/>
                  <a:gd name="T14" fmla="*/ 6 w 213"/>
                  <a:gd name="T15" fmla="*/ 7 h 172"/>
                  <a:gd name="T16" fmla="*/ 6 w 213"/>
                  <a:gd name="T17" fmla="*/ 6 h 172"/>
                  <a:gd name="T18" fmla="*/ 8 w 213"/>
                  <a:gd name="T19" fmla="*/ 5 h 172"/>
                  <a:gd name="T20" fmla="*/ 9 w 213"/>
                  <a:gd name="T21" fmla="*/ 6 h 172"/>
                  <a:gd name="T22" fmla="*/ 12 w 213"/>
                  <a:gd name="T23" fmla="*/ 6 h 172"/>
                  <a:gd name="T24" fmla="*/ 11 w 213"/>
                  <a:gd name="T25" fmla="*/ 5 h 172"/>
                  <a:gd name="T26" fmla="*/ 13 w 213"/>
                  <a:gd name="T27" fmla="*/ 5 h 172"/>
                  <a:gd name="T28" fmla="*/ 13 w 213"/>
                  <a:gd name="T29" fmla="*/ 2 h 172"/>
                  <a:gd name="T30" fmla="*/ 12 w 213"/>
                  <a:gd name="T31" fmla="*/ 1 h 172"/>
                  <a:gd name="T32" fmla="*/ 11 w 213"/>
                  <a:gd name="T33" fmla="*/ 0 h 172"/>
                  <a:gd name="T34" fmla="*/ 10 w 213"/>
                  <a:gd name="T35" fmla="*/ 1 h 172"/>
                  <a:gd name="T36" fmla="*/ 6 w 213"/>
                  <a:gd name="T37" fmla="*/ 1 h 172"/>
                  <a:gd name="T38" fmla="*/ 5 w 213"/>
                  <a:gd name="T39" fmla="*/ 1 h 172"/>
                  <a:gd name="T40" fmla="*/ 4 w 213"/>
                  <a:gd name="T41" fmla="*/ 1 h 172"/>
                  <a:gd name="T42" fmla="*/ 2 w 213"/>
                  <a:gd name="T43" fmla="*/ 1 h 172"/>
                  <a:gd name="T44" fmla="*/ 2 w 213"/>
                  <a:gd name="T45" fmla="*/ 1 h 172"/>
                  <a:gd name="T46" fmla="*/ 2 w 213"/>
                  <a:gd name="T47" fmla="*/ 1 h 172"/>
                  <a:gd name="T48" fmla="*/ 2 w 213"/>
                  <a:gd name="T49" fmla="*/ 1 h 17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13"/>
                  <a:gd name="T76" fmla="*/ 0 h 172"/>
                  <a:gd name="T77" fmla="*/ 213 w 213"/>
                  <a:gd name="T78" fmla="*/ 172 h 17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13" h="172">
                    <a:moveTo>
                      <a:pt x="33" y="6"/>
                    </a:moveTo>
                    <a:lnTo>
                      <a:pt x="13" y="40"/>
                    </a:lnTo>
                    <a:lnTo>
                      <a:pt x="16" y="60"/>
                    </a:lnTo>
                    <a:lnTo>
                      <a:pt x="0" y="78"/>
                    </a:lnTo>
                    <a:lnTo>
                      <a:pt x="24" y="92"/>
                    </a:lnTo>
                    <a:lnTo>
                      <a:pt x="13" y="172"/>
                    </a:lnTo>
                    <a:lnTo>
                      <a:pt x="67" y="148"/>
                    </a:lnTo>
                    <a:lnTo>
                      <a:pt x="97" y="105"/>
                    </a:lnTo>
                    <a:lnTo>
                      <a:pt x="97" y="81"/>
                    </a:lnTo>
                    <a:lnTo>
                      <a:pt x="139" y="68"/>
                    </a:lnTo>
                    <a:lnTo>
                      <a:pt x="158" y="95"/>
                    </a:lnTo>
                    <a:lnTo>
                      <a:pt x="192" y="89"/>
                    </a:lnTo>
                    <a:lnTo>
                      <a:pt x="182" y="71"/>
                    </a:lnTo>
                    <a:lnTo>
                      <a:pt x="213" y="71"/>
                    </a:lnTo>
                    <a:lnTo>
                      <a:pt x="213" y="26"/>
                    </a:lnTo>
                    <a:lnTo>
                      <a:pt x="203" y="11"/>
                    </a:lnTo>
                    <a:lnTo>
                      <a:pt x="182" y="0"/>
                    </a:lnTo>
                    <a:lnTo>
                      <a:pt x="161" y="14"/>
                    </a:lnTo>
                    <a:lnTo>
                      <a:pt x="105" y="14"/>
                    </a:lnTo>
                    <a:lnTo>
                      <a:pt x="91" y="1"/>
                    </a:lnTo>
                    <a:lnTo>
                      <a:pt x="67" y="14"/>
                    </a:lnTo>
                    <a:lnTo>
                      <a:pt x="36" y="11"/>
                    </a:lnTo>
                    <a:lnTo>
                      <a:pt x="33" y="6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60" name="Freeform 107"/>
              <p:cNvSpPr>
                <a:spLocks/>
              </p:cNvSpPr>
              <p:nvPr/>
            </p:nvSpPr>
            <p:spPr bwMode="auto">
              <a:xfrm>
                <a:off x="4613" y="2117"/>
                <a:ext cx="84" cy="67"/>
              </a:xfrm>
              <a:custGeom>
                <a:avLst/>
                <a:gdLst>
                  <a:gd name="T0" fmla="*/ 1 w 167"/>
                  <a:gd name="T1" fmla="*/ 5 h 133"/>
                  <a:gd name="T2" fmla="*/ 1 w 167"/>
                  <a:gd name="T3" fmla="*/ 6 h 133"/>
                  <a:gd name="T4" fmla="*/ 0 w 167"/>
                  <a:gd name="T5" fmla="*/ 7 h 133"/>
                  <a:gd name="T6" fmla="*/ 1 w 167"/>
                  <a:gd name="T7" fmla="*/ 9 h 133"/>
                  <a:gd name="T8" fmla="*/ 6 w 167"/>
                  <a:gd name="T9" fmla="*/ 9 h 133"/>
                  <a:gd name="T10" fmla="*/ 7 w 167"/>
                  <a:gd name="T11" fmla="*/ 7 h 133"/>
                  <a:gd name="T12" fmla="*/ 9 w 167"/>
                  <a:gd name="T13" fmla="*/ 9 h 133"/>
                  <a:gd name="T14" fmla="*/ 10 w 167"/>
                  <a:gd name="T15" fmla="*/ 9 h 133"/>
                  <a:gd name="T16" fmla="*/ 11 w 167"/>
                  <a:gd name="T17" fmla="*/ 7 h 133"/>
                  <a:gd name="T18" fmla="*/ 9 w 167"/>
                  <a:gd name="T19" fmla="*/ 2 h 133"/>
                  <a:gd name="T20" fmla="*/ 6 w 167"/>
                  <a:gd name="T21" fmla="*/ 2 h 133"/>
                  <a:gd name="T22" fmla="*/ 5 w 167"/>
                  <a:gd name="T23" fmla="*/ 0 h 133"/>
                  <a:gd name="T24" fmla="*/ 3 w 167"/>
                  <a:gd name="T25" fmla="*/ 1 h 133"/>
                  <a:gd name="T26" fmla="*/ 3 w 167"/>
                  <a:gd name="T27" fmla="*/ 3 h 133"/>
                  <a:gd name="T28" fmla="*/ 1 w 167"/>
                  <a:gd name="T29" fmla="*/ 5 h 133"/>
                  <a:gd name="T30" fmla="*/ 1 w 167"/>
                  <a:gd name="T31" fmla="*/ 5 h 133"/>
                  <a:gd name="T32" fmla="*/ 1 w 167"/>
                  <a:gd name="T33" fmla="*/ 5 h 1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7"/>
                  <a:gd name="T52" fmla="*/ 0 h 133"/>
                  <a:gd name="T53" fmla="*/ 167 w 167"/>
                  <a:gd name="T54" fmla="*/ 133 h 13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7" h="133">
                    <a:moveTo>
                      <a:pt x="4" y="79"/>
                    </a:moveTo>
                    <a:lnTo>
                      <a:pt x="10" y="82"/>
                    </a:lnTo>
                    <a:lnTo>
                      <a:pt x="0" y="107"/>
                    </a:lnTo>
                    <a:lnTo>
                      <a:pt x="12" y="130"/>
                    </a:lnTo>
                    <a:lnTo>
                      <a:pt x="81" y="130"/>
                    </a:lnTo>
                    <a:lnTo>
                      <a:pt x="106" y="106"/>
                    </a:lnTo>
                    <a:lnTo>
                      <a:pt x="132" y="133"/>
                    </a:lnTo>
                    <a:lnTo>
                      <a:pt x="160" y="133"/>
                    </a:lnTo>
                    <a:lnTo>
                      <a:pt x="167" y="106"/>
                    </a:lnTo>
                    <a:lnTo>
                      <a:pt x="129" y="19"/>
                    </a:lnTo>
                    <a:lnTo>
                      <a:pt x="93" y="25"/>
                    </a:lnTo>
                    <a:lnTo>
                      <a:pt x="78" y="0"/>
                    </a:lnTo>
                    <a:lnTo>
                      <a:pt x="34" y="11"/>
                    </a:lnTo>
                    <a:lnTo>
                      <a:pt x="34" y="36"/>
                    </a:lnTo>
                    <a:lnTo>
                      <a:pt x="4" y="79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61" name="Freeform 108"/>
              <p:cNvSpPr>
                <a:spLocks/>
              </p:cNvSpPr>
              <p:nvPr/>
            </p:nvSpPr>
            <p:spPr bwMode="auto">
              <a:xfrm>
                <a:off x="4672" y="2079"/>
                <a:ext cx="72" cy="94"/>
              </a:xfrm>
              <a:custGeom>
                <a:avLst/>
                <a:gdLst>
                  <a:gd name="T0" fmla="*/ 2 w 142"/>
                  <a:gd name="T1" fmla="*/ 1 h 189"/>
                  <a:gd name="T2" fmla="*/ 2 w 142"/>
                  <a:gd name="T3" fmla="*/ 2 h 189"/>
                  <a:gd name="T4" fmla="*/ 2 w 142"/>
                  <a:gd name="T5" fmla="*/ 4 h 189"/>
                  <a:gd name="T6" fmla="*/ 0 w 142"/>
                  <a:gd name="T7" fmla="*/ 4 h 189"/>
                  <a:gd name="T8" fmla="*/ 1 w 142"/>
                  <a:gd name="T9" fmla="*/ 6 h 189"/>
                  <a:gd name="T10" fmla="*/ 3 w 142"/>
                  <a:gd name="T11" fmla="*/ 11 h 189"/>
                  <a:gd name="T12" fmla="*/ 3 w 142"/>
                  <a:gd name="T13" fmla="*/ 11 h 189"/>
                  <a:gd name="T14" fmla="*/ 6 w 142"/>
                  <a:gd name="T15" fmla="*/ 11 h 189"/>
                  <a:gd name="T16" fmla="*/ 5 w 142"/>
                  <a:gd name="T17" fmla="*/ 8 h 189"/>
                  <a:gd name="T18" fmla="*/ 9 w 142"/>
                  <a:gd name="T19" fmla="*/ 4 h 189"/>
                  <a:gd name="T20" fmla="*/ 8 w 142"/>
                  <a:gd name="T21" fmla="*/ 3 h 189"/>
                  <a:gd name="T22" fmla="*/ 10 w 142"/>
                  <a:gd name="T23" fmla="*/ 1 h 189"/>
                  <a:gd name="T24" fmla="*/ 5 w 142"/>
                  <a:gd name="T25" fmla="*/ 0 h 189"/>
                  <a:gd name="T26" fmla="*/ 4 w 142"/>
                  <a:gd name="T27" fmla="*/ 0 h 189"/>
                  <a:gd name="T28" fmla="*/ 2 w 142"/>
                  <a:gd name="T29" fmla="*/ 1 h 189"/>
                  <a:gd name="T30" fmla="*/ 2 w 142"/>
                  <a:gd name="T31" fmla="*/ 1 h 189"/>
                  <a:gd name="T32" fmla="*/ 2 w 142"/>
                  <a:gd name="T33" fmla="*/ 1 h 18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42"/>
                  <a:gd name="T52" fmla="*/ 0 h 189"/>
                  <a:gd name="T53" fmla="*/ 142 w 142"/>
                  <a:gd name="T54" fmla="*/ 189 h 18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42" h="189">
                    <a:moveTo>
                      <a:pt x="21" y="18"/>
                    </a:moveTo>
                    <a:lnTo>
                      <a:pt x="31" y="33"/>
                    </a:lnTo>
                    <a:lnTo>
                      <a:pt x="31" y="78"/>
                    </a:lnTo>
                    <a:lnTo>
                      <a:pt x="0" y="78"/>
                    </a:lnTo>
                    <a:lnTo>
                      <a:pt x="10" y="96"/>
                    </a:lnTo>
                    <a:lnTo>
                      <a:pt x="48" y="183"/>
                    </a:lnTo>
                    <a:lnTo>
                      <a:pt x="48" y="189"/>
                    </a:lnTo>
                    <a:lnTo>
                      <a:pt x="85" y="184"/>
                    </a:lnTo>
                    <a:lnTo>
                      <a:pt x="75" y="138"/>
                    </a:lnTo>
                    <a:lnTo>
                      <a:pt x="141" y="78"/>
                    </a:lnTo>
                    <a:lnTo>
                      <a:pt x="124" y="50"/>
                    </a:lnTo>
                    <a:lnTo>
                      <a:pt x="142" y="24"/>
                    </a:lnTo>
                    <a:lnTo>
                      <a:pt x="67" y="13"/>
                    </a:lnTo>
                    <a:lnTo>
                      <a:pt x="54" y="0"/>
                    </a:lnTo>
                    <a:lnTo>
                      <a:pt x="21" y="18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62" name="Freeform 109"/>
              <p:cNvSpPr>
                <a:spLocks/>
              </p:cNvSpPr>
              <p:nvPr/>
            </p:nvSpPr>
            <p:spPr bwMode="auto">
              <a:xfrm>
                <a:off x="4323" y="2206"/>
                <a:ext cx="141" cy="159"/>
              </a:xfrm>
              <a:custGeom>
                <a:avLst/>
                <a:gdLst>
                  <a:gd name="T0" fmla="*/ 12 w 281"/>
                  <a:gd name="T1" fmla="*/ 1 h 318"/>
                  <a:gd name="T2" fmla="*/ 11 w 281"/>
                  <a:gd name="T3" fmla="*/ 2 h 318"/>
                  <a:gd name="T4" fmla="*/ 8 w 281"/>
                  <a:gd name="T5" fmla="*/ 4 h 318"/>
                  <a:gd name="T6" fmla="*/ 10 w 281"/>
                  <a:gd name="T7" fmla="*/ 8 h 318"/>
                  <a:gd name="T8" fmla="*/ 8 w 281"/>
                  <a:gd name="T9" fmla="*/ 8 h 318"/>
                  <a:gd name="T10" fmla="*/ 4 w 281"/>
                  <a:gd name="T11" fmla="*/ 6 h 318"/>
                  <a:gd name="T12" fmla="*/ 0 w 281"/>
                  <a:gd name="T13" fmla="*/ 9 h 318"/>
                  <a:gd name="T14" fmla="*/ 1 w 281"/>
                  <a:gd name="T15" fmla="*/ 10 h 318"/>
                  <a:gd name="T16" fmla="*/ 8 w 281"/>
                  <a:gd name="T17" fmla="*/ 10 h 318"/>
                  <a:gd name="T18" fmla="*/ 1 w 281"/>
                  <a:gd name="T19" fmla="*/ 15 h 318"/>
                  <a:gd name="T20" fmla="*/ 2 w 281"/>
                  <a:gd name="T21" fmla="*/ 17 h 318"/>
                  <a:gd name="T22" fmla="*/ 12 w 281"/>
                  <a:gd name="T23" fmla="*/ 15 h 318"/>
                  <a:gd name="T24" fmla="*/ 4 w 281"/>
                  <a:gd name="T25" fmla="*/ 20 h 318"/>
                  <a:gd name="T26" fmla="*/ 13 w 281"/>
                  <a:gd name="T27" fmla="*/ 19 h 318"/>
                  <a:gd name="T28" fmla="*/ 15 w 281"/>
                  <a:gd name="T29" fmla="*/ 16 h 318"/>
                  <a:gd name="T30" fmla="*/ 16 w 281"/>
                  <a:gd name="T31" fmla="*/ 14 h 318"/>
                  <a:gd name="T32" fmla="*/ 18 w 281"/>
                  <a:gd name="T33" fmla="*/ 13 h 318"/>
                  <a:gd name="T34" fmla="*/ 16 w 281"/>
                  <a:gd name="T35" fmla="*/ 10 h 318"/>
                  <a:gd name="T36" fmla="*/ 17 w 281"/>
                  <a:gd name="T37" fmla="*/ 7 h 318"/>
                  <a:gd name="T38" fmla="*/ 16 w 281"/>
                  <a:gd name="T39" fmla="*/ 6 h 318"/>
                  <a:gd name="T40" fmla="*/ 16 w 281"/>
                  <a:gd name="T41" fmla="*/ 3 h 318"/>
                  <a:gd name="T42" fmla="*/ 15 w 281"/>
                  <a:gd name="T43" fmla="*/ 0 h 318"/>
                  <a:gd name="T44" fmla="*/ 12 w 281"/>
                  <a:gd name="T45" fmla="*/ 1 h 318"/>
                  <a:gd name="T46" fmla="*/ 12 w 281"/>
                  <a:gd name="T47" fmla="*/ 1 h 318"/>
                  <a:gd name="T48" fmla="*/ 12 w 281"/>
                  <a:gd name="T49" fmla="*/ 1 h 31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81"/>
                  <a:gd name="T76" fmla="*/ 0 h 318"/>
                  <a:gd name="T77" fmla="*/ 281 w 281"/>
                  <a:gd name="T78" fmla="*/ 318 h 31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81" h="318">
                    <a:moveTo>
                      <a:pt x="180" y="6"/>
                    </a:moveTo>
                    <a:lnTo>
                      <a:pt x="174" y="27"/>
                    </a:lnTo>
                    <a:lnTo>
                      <a:pt x="125" y="58"/>
                    </a:lnTo>
                    <a:lnTo>
                      <a:pt x="152" y="118"/>
                    </a:lnTo>
                    <a:lnTo>
                      <a:pt x="115" y="118"/>
                    </a:lnTo>
                    <a:lnTo>
                      <a:pt x="61" y="92"/>
                    </a:lnTo>
                    <a:lnTo>
                      <a:pt x="0" y="131"/>
                    </a:lnTo>
                    <a:lnTo>
                      <a:pt x="3" y="155"/>
                    </a:lnTo>
                    <a:lnTo>
                      <a:pt x="128" y="159"/>
                    </a:lnTo>
                    <a:lnTo>
                      <a:pt x="15" y="230"/>
                    </a:lnTo>
                    <a:lnTo>
                      <a:pt x="32" y="267"/>
                    </a:lnTo>
                    <a:lnTo>
                      <a:pt x="179" y="239"/>
                    </a:lnTo>
                    <a:lnTo>
                      <a:pt x="57" y="318"/>
                    </a:lnTo>
                    <a:lnTo>
                      <a:pt x="196" y="292"/>
                    </a:lnTo>
                    <a:lnTo>
                      <a:pt x="236" y="246"/>
                    </a:lnTo>
                    <a:lnTo>
                      <a:pt x="247" y="220"/>
                    </a:lnTo>
                    <a:lnTo>
                      <a:pt x="281" y="204"/>
                    </a:lnTo>
                    <a:lnTo>
                      <a:pt x="253" y="156"/>
                    </a:lnTo>
                    <a:lnTo>
                      <a:pt x="261" y="99"/>
                    </a:lnTo>
                    <a:lnTo>
                      <a:pt x="241" y="85"/>
                    </a:lnTo>
                    <a:lnTo>
                      <a:pt x="253" y="33"/>
                    </a:lnTo>
                    <a:lnTo>
                      <a:pt x="236" y="0"/>
                    </a:lnTo>
                    <a:lnTo>
                      <a:pt x="180" y="6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63" name="Freeform 110"/>
              <p:cNvSpPr>
                <a:spLocks/>
              </p:cNvSpPr>
              <p:nvPr/>
            </p:nvSpPr>
            <p:spPr bwMode="auto">
              <a:xfrm>
                <a:off x="4442" y="2190"/>
                <a:ext cx="124" cy="79"/>
              </a:xfrm>
              <a:custGeom>
                <a:avLst/>
                <a:gdLst>
                  <a:gd name="T0" fmla="*/ 8 w 249"/>
                  <a:gd name="T1" fmla="*/ 2 h 157"/>
                  <a:gd name="T2" fmla="*/ 0 w 249"/>
                  <a:gd name="T3" fmla="*/ 2 h 157"/>
                  <a:gd name="T4" fmla="*/ 1 w 249"/>
                  <a:gd name="T5" fmla="*/ 5 h 157"/>
                  <a:gd name="T6" fmla="*/ 0 w 249"/>
                  <a:gd name="T7" fmla="*/ 8 h 157"/>
                  <a:gd name="T8" fmla="*/ 1 w 249"/>
                  <a:gd name="T9" fmla="*/ 9 h 157"/>
                  <a:gd name="T10" fmla="*/ 8 w 249"/>
                  <a:gd name="T11" fmla="*/ 8 h 157"/>
                  <a:gd name="T12" fmla="*/ 11 w 249"/>
                  <a:gd name="T13" fmla="*/ 10 h 157"/>
                  <a:gd name="T14" fmla="*/ 12 w 249"/>
                  <a:gd name="T15" fmla="*/ 9 h 157"/>
                  <a:gd name="T16" fmla="*/ 15 w 249"/>
                  <a:gd name="T17" fmla="*/ 10 h 157"/>
                  <a:gd name="T18" fmla="*/ 15 w 249"/>
                  <a:gd name="T19" fmla="*/ 8 h 157"/>
                  <a:gd name="T20" fmla="*/ 13 w 249"/>
                  <a:gd name="T21" fmla="*/ 6 h 157"/>
                  <a:gd name="T22" fmla="*/ 13 w 249"/>
                  <a:gd name="T23" fmla="*/ 5 h 157"/>
                  <a:gd name="T24" fmla="*/ 14 w 249"/>
                  <a:gd name="T25" fmla="*/ 5 h 157"/>
                  <a:gd name="T26" fmla="*/ 15 w 249"/>
                  <a:gd name="T27" fmla="*/ 2 h 157"/>
                  <a:gd name="T28" fmla="*/ 13 w 249"/>
                  <a:gd name="T29" fmla="*/ 2 h 157"/>
                  <a:gd name="T30" fmla="*/ 11 w 249"/>
                  <a:gd name="T31" fmla="*/ 0 h 157"/>
                  <a:gd name="T32" fmla="*/ 11 w 249"/>
                  <a:gd name="T33" fmla="*/ 2 h 157"/>
                  <a:gd name="T34" fmla="*/ 8 w 249"/>
                  <a:gd name="T35" fmla="*/ 2 h 157"/>
                  <a:gd name="T36" fmla="*/ 8 w 249"/>
                  <a:gd name="T37" fmla="*/ 2 h 157"/>
                  <a:gd name="T38" fmla="*/ 8 w 249"/>
                  <a:gd name="T39" fmla="*/ 2 h 15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49"/>
                  <a:gd name="T61" fmla="*/ 0 h 157"/>
                  <a:gd name="T62" fmla="*/ 249 w 249"/>
                  <a:gd name="T63" fmla="*/ 157 h 15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49" h="157">
                    <a:moveTo>
                      <a:pt x="139" y="20"/>
                    </a:moveTo>
                    <a:lnTo>
                      <a:pt x="0" y="31"/>
                    </a:lnTo>
                    <a:lnTo>
                      <a:pt x="16" y="65"/>
                    </a:lnTo>
                    <a:lnTo>
                      <a:pt x="4" y="116"/>
                    </a:lnTo>
                    <a:lnTo>
                      <a:pt x="24" y="130"/>
                    </a:lnTo>
                    <a:lnTo>
                      <a:pt x="135" y="128"/>
                    </a:lnTo>
                    <a:lnTo>
                      <a:pt x="178" y="153"/>
                    </a:lnTo>
                    <a:lnTo>
                      <a:pt x="199" y="143"/>
                    </a:lnTo>
                    <a:lnTo>
                      <a:pt x="243" y="157"/>
                    </a:lnTo>
                    <a:lnTo>
                      <a:pt x="240" y="115"/>
                    </a:lnTo>
                    <a:lnTo>
                      <a:pt x="209" y="96"/>
                    </a:lnTo>
                    <a:lnTo>
                      <a:pt x="213" y="74"/>
                    </a:lnTo>
                    <a:lnTo>
                      <a:pt x="232" y="76"/>
                    </a:lnTo>
                    <a:lnTo>
                      <a:pt x="249" y="27"/>
                    </a:lnTo>
                    <a:lnTo>
                      <a:pt x="208" y="17"/>
                    </a:lnTo>
                    <a:lnTo>
                      <a:pt x="190" y="0"/>
                    </a:lnTo>
                    <a:lnTo>
                      <a:pt x="179" y="20"/>
                    </a:lnTo>
                    <a:lnTo>
                      <a:pt x="139" y="2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64" name="Freeform 111"/>
              <p:cNvSpPr>
                <a:spLocks/>
              </p:cNvSpPr>
              <p:nvPr/>
            </p:nvSpPr>
            <p:spPr bwMode="auto">
              <a:xfrm>
                <a:off x="4378" y="2254"/>
                <a:ext cx="217" cy="145"/>
              </a:xfrm>
              <a:custGeom>
                <a:avLst/>
                <a:gdLst>
                  <a:gd name="T0" fmla="*/ 10 w 433"/>
                  <a:gd name="T1" fmla="*/ 1 h 289"/>
                  <a:gd name="T2" fmla="*/ 9 w 433"/>
                  <a:gd name="T3" fmla="*/ 4 h 289"/>
                  <a:gd name="T4" fmla="*/ 11 w 433"/>
                  <a:gd name="T5" fmla="*/ 7 h 289"/>
                  <a:gd name="T6" fmla="*/ 9 w 433"/>
                  <a:gd name="T7" fmla="*/ 8 h 289"/>
                  <a:gd name="T8" fmla="*/ 8 w 433"/>
                  <a:gd name="T9" fmla="*/ 10 h 289"/>
                  <a:gd name="T10" fmla="*/ 6 w 433"/>
                  <a:gd name="T11" fmla="*/ 13 h 289"/>
                  <a:gd name="T12" fmla="*/ 1 w 433"/>
                  <a:gd name="T13" fmla="*/ 16 h 289"/>
                  <a:gd name="T14" fmla="*/ 4 w 433"/>
                  <a:gd name="T15" fmla="*/ 16 h 289"/>
                  <a:gd name="T16" fmla="*/ 0 w 433"/>
                  <a:gd name="T17" fmla="*/ 19 h 289"/>
                  <a:gd name="T18" fmla="*/ 7 w 433"/>
                  <a:gd name="T19" fmla="*/ 16 h 289"/>
                  <a:gd name="T20" fmla="*/ 12 w 433"/>
                  <a:gd name="T21" fmla="*/ 17 h 289"/>
                  <a:gd name="T22" fmla="*/ 16 w 433"/>
                  <a:gd name="T23" fmla="*/ 15 h 289"/>
                  <a:gd name="T24" fmla="*/ 19 w 433"/>
                  <a:gd name="T25" fmla="*/ 15 h 289"/>
                  <a:gd name="T26" fmla="*/ 20 w 433"/>
                  <a:gd name="T27" fmla="*/ 10 h 289"/>
                  <a:gd name="T28" fmla="*/ 22 w 433"/>
                  <a:gd name="T29" fmla="*/ 13 h 289"/>
                  <a:gd name="T30" fmla="*/ 27 w 433"/>
                  <a:gd name="T31" fmla="*/ 11 h 289"/>
                  <a:gd name="T32" fmla="*/ 28 w 433"/>
                  <a:gd name="T33" fmla="*/ 9 h 289"/>
                  <a:gd name="T34" fmla="*/ 24 w 433"/>
                  <a:gd name="T35" fmla="*/ 5 h 289"/>
                  <a:gd name="T36" fmla="*/ 25 w 433"/>
                  <a:gd name="T37" fmla="*/ 4 h 289"/>
                  <a:gd name="T38" fmla="*/ 24 w 433"/>
                  <a:gd name="T39" fmla="*/ 2 h 289"/>
                  <a:gd name="T40" fmla="*/ 21 w 433"/>
                  <a:gd name="T41" fmla="*/ 1 h 289"/>
                  <a:gd name="T42" fmla="*/ 19 w 433"/>
                  <a:gd name="T43" fmla="*/ 2 h 289"/>
                  <a:gd name="T44" fmla="*/ 17 w 433"/>
                  <a:gd name="T45" fmla="*/ 0 h 289"/>
                  <a:gd name="T46" fmla="*/ 10 w 433"/>
                  <a:gd name="T47" fmla="*/ 1 h 289"/>
                  <a:gd name="T48" fmla="*/ 10 w 433"/>
                  <a:gd name="T49" fmla="*/ 1 h 289"/>
                  <a:gd name="T50" fmla="*/ 10 w 433"/>
                  <a:gd name="T51" fmla="*/ 1 h 28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33"/>
                  <a:gd name="T79" fmla="*/ 0 h 289"/>
                  <a:gd name="T80" fmla="*/ 433 w 433"/>
                  <a:gd name="T81" fmla="*/ 289 h 289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33" h="289">
                    <a:moveTo>
                      <a:pt x="150" y="2"/>
                    </a:moveTo>
                    <a:lnTo>
                      <a:pt x="142" y="59"/>
                    </a:lnTo>
                    <a:lnTo>
                      <a:pt x="170" y="107"/>
                    </a:lnTo>
                    <a:lnTo>
                      <a:pt x="136" y="123"/>
                    </a:lnTo>
                    <a:lnTo>
                      <a:pt x="126" y="149"/>
                    </a:lnTo>
                    <a:lnTo>
                      <a:pt x="86" y="194"/>
                    </a:lnTo>
                    <a:lnTo>
                      <a:pt x="12" y="245"/>
                    </a:lnTo>
                    <a:lnTo>
                      <a:pt x="54" y="241"/>
                    </a:lnTo>
                    <a:lnTo>
                      <a:pt x="0" y="289"/>
                    </a:lnTo>
                    <a:lnTo>
                      <a:pt x="106" y="249"/>
                    </a:lnTo>
                    <a:lnTo>
                      <a:pt x="184" y="269"/>
                    </a:lnTo>
                    <a:lnTo>
                      <a:pt x="251" y="231"/>
                    </a:lnTo>
                    <a:lnTo>
                      <a:pt x="302" y="238"/>
                    </a:lnTo>
                    <a:lnTo>
                      <a:pt x="319" y="149"/>
                    </a:lnTo>
                    <a:lnTo>
                      <a:pt x="348" y="193"/>
                    </a:lnTo>
                    <a:lnTo>
                      <a:pt x="423" y="167"/>
                    </a:lnTo>
                    <a:lnTo>
                      <a:pt x="433" y="134"/>
                    </a:lnTo>
                    <a:lnTo>
                      <a:pt x="375" y="65"/>
                    </a:lnTo>
                    <a:lnTo>
                      <a:pt x="388" y="51"/>
                    </a:lnTo>
                    <a:lnTo>
                      <a:pt x="370" y="29"/>
                    </a:lnTo>
                    <a:lnTo>
                      <a:pt x="325" y="15"/>
                    </a:lnTo>
                    <a:lnTo>
                      <a:pt x="304" y="25"/>
                    </a:lnTo>
                    <a:lnTo>
                      <a:pt x="262" y="0"/>
                    </a:lnTo>
                    <a:lnTo>
                      <a:pt x="150" y="2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65" name="Freeform 112"/>
              <p:cNvSpPr>
                <a:spLocks/>
              </p:cNvSpPr>
              <p:nvPr/>
            </p:nvSpPr>
            <p:spPr bwMode="auto">
              <a:xfrm>
                <a:off x="4710" y="2118"/>
                <a:ext cx="78" cy="86"/>
              </a:xfrm>
              <a:custGeom>
                <a:avLst/>
                <a:gdLst>
                  <a:gd name="T0" fmla="*/ 8 w 157"/>
                  <a:gd name="T1" fmla="*/ 1 h 172"/>
                  <a:gd name="T2" fmla="*/ 4 w 157"/>
                  <a:gd name="T3" fmla="*/ 0 h 172"/>
                  <a:gd name="T4" fmla="*/ 0 w 157"/>
                  <a:gd name="T5" fmla="*/ 4 h 172"/>
                  <a:gd name="T6" fmla="*/ 0 w 157"/>
                  <a:gd name="T7" fmla="*/ 7 h 172"/>
                  <a:gd name="T8" fmla="*/ 2 w 157"/>
                  <a:gd name="T9" fmla="*/ 7 h 172"/>
                  <a:gd name="T10" fmla="*/ 2 w 157"/>
                  <a:gd name="T11" fmla="*/ 8 h 172"/>
                  <a:gd name="T12" fmla="*/ 1 w 157"/>
                  <a:gd name="T13" fmla="*/ 8 h 172"/>
                  <a:gd name="T14" fmla="*/ 1 w 157"/>
                  <a:gd name="T15" fmla="*/ 11 h 172"/>
                  <a:gd name="T16" fmla="*/ 3 w 157"/>
                  <a:gd name="T17" fmla="*/ 11 h 172"/>
                  <a:gd name="T18" fmla="*/ 5 w 157"/>
                  <a:gd name="T19" fmla="*/ 9 h 172"/>
                  <a:gd name="T20" fmla="*/ 8 w 157"/>
                  <a:gd name="T21" fmla="*/ 10 h 172"/>
                  <a:gd name="T22" fmla="*/ 9 w 157"/>
                  <a:gd name="T23" fmla="*/ 5 h 172"/>
                  <a:gd name="T24" fmla="*/ 8 w 157"/>
                  <a:gd name="T25" fmla="*/ 1 h 172"/>
                  <a:gd name="T26" fmla="*/ 8 w 157"/>
                  <a:gd name="T27" fmla="*/ 1 h 172"/>
                  <a:gd name="T28" fmla="*/ 8 w 157"/>
                  <a:gd name="T29" fmla="*/ 1 h 17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57"/>
                  <a:gd name="T46" fmla="*/ 0 h 172"/>
                  <a:gd name="T47" fmla="*/ 157 w 157"/>
                  <a:gd name="T48" fmla="*/ 172 h 17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57" h="172">
                    <a:moveTo>
                      <a:pt x="140" y="7"/>
                    </a:moveTo>
                    <a:lnTo>
                      <a:pt x="66" y="0"/>
                    </a:lnTo>
                    <a:lnTo>
                      <a:pt x="0" y="60"/>
                    </a:lnTo>
                    <a:lnTo>
                      <a:pt x="10" y="106"/>
                    </a:lnTo>
                    <a:lnTo>
                      <a:pt x="47" y="111"/>
                    </a:lnTo>
                    <a:lnTo>
                      <a:pt x="41" y="125"/>
                    </a:lnTo>
                    <a:lnTo>
                      <a:pt x="16" y="125"/>
                    </a:lnTo>
                    <a:lnTo>
                      <a:pt x="29" y="169"/>
                    </a:lnTo>
                    <a:lnTo>
                      <a:pt x="51" y="172"/>
                    </a:lnTo>
                    <a:lnTo>
                      <a:pt x="95" y="138"/>
                    </a:lnTo>
                    <a:lnTo>
                      <a:pt x="135" y="156"/>
                    </a:lnTo>
                    <a:lnTo>
                      <a:pt x="157" y="78"/>
                    </a:lnTo>
                    <a:lnTo>
                      <a:pt x="140" y="7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66" name="Freeform 113"/>
              <p:cNvSpPr>
                <a:spLocks/>
              </p:cNvSpPr>
              <p:nvPr/>
            </p:nvSpPr>
            <p:spPr bwMode="auto">
              <a:xfrm>
                <a:off x="4537" y="2122"/>
                <a:ext cx="110" cy="158"/>
              </a:xfrm>
              <a:custGeom>
                <a:avLst/>
                <a:gdLst>
                  <a:gd name="T0" fmla="*/ 5 w 221"/>
                  <a:gd name="T1" fmla="*/ 0 h 317"/>
                  <a:gd name="T2" fmla="*/ 2 w 221"/>
                  <a:gd name="T3" fmla="*/ 3 h 317"/>
                  <a:gd name="T4" fmla="*/ 0 w 221"/>
                  <a:gd name="T5" fmla="*/ 8 h 317"/>
                  <a:gd name="T6" fmla="*/ 1 w 221"/>
                  <a:gd name="T7" fmla="*/ 9 h 317"/>
                  <a:gd name="T8" fmla="*/ 3 w 221"/>
                  <a:gd name="T9" fmla="*/ 10 h 317"/>
                  <a:gd name="T10" fmla="*/ 2 w 221"/>
                  <a:gd name="T11" fmla="*/ 13 h 317"/>
                  <a:gd name="T12" fmla="*/ 1 w 221"/>
                  <a:gd name="T13" fmla="*/ 13 h 317"/>
                  <a:gd name="T14" fmla="*/ 1 w 221"/>
                  <a:gd name="T15" fmla="*/ 14 h 317"/>
                  <a:gd name="T16" fmla="*/ 3 w 221"/>
                  <a:gd name="T17" fmla="*/ 15 h 317"/>
                  <a:gd name="T18" fmla="*/ 3 w 221"/>
                  <a:gd name="T19" fmla="*/ 18 h 317"/>
                  <a:gd name="T20" fmla="*/ 4 w 221"/>
                  <a:gd name="T21" fmla="*/ 19 h 317"/>
                  <a:gd name="T22" fmla="*/ 8 w 221"/>
                  <a:gd name="T23" fmla="*/ 19 h 317"/>
                  <a:gd name="T24" fmla="*/ 8 w 221"/>
                  <a:gd name="T25" fmla="*/ 17 h 317"/>
                  <a:gd name="T26" fmla="*/ 9 w 221"/>
                  <a:gd name="T27" fmla="*/ 17 h 317"/>
                  <a:gd name="T28" fmla="*/ 13 w 221"/>
                  <a:gd name="T29" fmla="*/ 17 h 317"/>
                  <a:gd name="T30" fmla="*/ 12 w 221"/>
                  <a:gd name="T31" fmla="*/ 10 h 317"/>
                  <a:gd name="T32" fmla="*/ 10 w 221"/>
                  <a:gd name="T33" fmla="*/ 7 h 317"/>
                  <a:gd name="T34" fmla="*/ 9 w 221"/>
                  <a:gd name="T35" fmla="*/ 6 h 317"/>
                  <a:gd name="T36" fmla="*/ 10 w 221"/>
                  <a:gd name="T37" fmla="*/ 4 h 317"/>
                  <a:gd name="T38" fmla="*/ 9 w 221"/>
                  <a:gd name="T39" fmla="*/ 4 h 317"/>
                  <a:gd name="T40" fmla="*/ 6 w 221"/>
                  <a:gd name="T41" fmla="*/ 5 h 317"/>
                  <a:gd name="T42" fmla="*/ 7 w 221"/>
                  <a:gd name="T43" fmla="*/ 0 h 317"/>
                  <a:gd name="T44" fmla="*/ 5 w 221"/>
                  <a:gd name="T45" fmla="*/ 0 h 317"/>
                  <a:gd name="T46" fmla="*/ 5 w 221"/>
                  <a:gd name="T47" fmla="*/ 0 h 317"/>
                  <a:gd name="T48" fmla="*/ 5 w 221"/>
                  <a:gd name="T49" fmla="*/ 0 h 3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21"/>
                  <a:gd name="T76" fmla="*/ 0 h 317"/>
                  <a:gd name="T77" fmla="*/ 221 w 221"/>
                  <a:gd name="T78" fmla="*/ 317 h 31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21" h="317">
                    <a:moveTo>
                      <a:pt x="91" y="0"/>
                    </a:moveTo>
                    <a:lnTo>
                      <a:pt x="37" y="58"/>
                    </a:lnTo>
                    <a:lnTo>
                      <a:pt x="0" y="138"/>
                    </a:lnTo>
                    <a:lnTo>
                      <a:pt x="18" y="155"/>
                    </a:lnTo>
                    <a:lnTo>
                      <a:pt x="59" y="165"/>
                    </a:lnTo>
                    <a:lnTo>
                      <a:pt x="42" y="214"/>
                    </a:lnTo>
                    <a:lnTo>
                      <a:pt x="23" y="212"/>
                    </a:lnTo>
                    <a:lnTo>
                      <a:pt x="19" y="234"/>
                    </a:lnTo>
                    <a:lnTo>
                      <a:pt x="50" y="253"/>
                    </a:lnTo>
                    <a:lnTo>
                      <a:pt x="52" y="295"/>
                    </a:lnTo>
                    <a:lnTo>
                      <a:pt x="72" y="317"/>
                    </a:lnTo>
                    <a:lnTo>
                      <a:pt x="136" y="317"/>
                    </a:lnTo>
                    <a:lnTo>
                      <a:pt x="136" y="280"/>
                    </a:lnTo>
                    <a:lnTo>
                      <a:pt x="151" y="273"/>
                    </a:lnTo>
                    <a:lnTo>
                      <a:pt x="221" y="273"/>
                    </a:lnTo>
                    <a:lnTo>
                      <a:pt x="199" y="163"/>
                    </a:lnTo>
                    <a:lnTo>
                      <a:pt x="165" y="122"/>
                    </a:lnTo>
                    <a:lnTo>
                      <a:pt x="154" y="101"/>
                    </a:lnTo>
                    <a:lnTo>
                      <a:pt x="163" y="75"/>
                    </a:lnTo>
                    <a:lnTo>
                      <a:pt x="158" y="70"/>
                    </a:lnTo>
                    <a:lnTo>
                      <a:pt x="103" y="92"/>
                    </a:lnTo>
                    <a:lnTo>
                      <a:pt x="114" y="14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67" name="Freeform 114"/>
              <p:cNvSpPr>
                <a:spLocks/>
              </p:cNvSpPr>
              <p:nvPr/>
            </p:nvSpPr>
            <p:spPr bwMode="auto">
              <a:xfrm>
                <a:off x="4619" y="2171"/>
                <a:ext cx="74" cy="109"/>
              </a:xfrm>
              <a:custGeom>
                <a:avLst/>
                <a:gdLst>
                  <a:gd name="T0" fmla="*/ 0 w 148"/>
                  <a:gd name="T1" fmla="*/ 1 h 219"/>
                  <a:gd name="T2" fmla="*/ 3 w 148"/>
                  <a:gd name="T3" fmla="*/ 4 h 219"/>
                  <a:gd name="T4" fmla="*/ 4 w 148"/>
                  <a:gd name="T5" fmla="*/ 10 h 219"/>
                  <a:gd name="T6" fmla="*/ 5 w 148"/>
                  <a:gd name="T7" fmla="*/ 13 h 219"/>
                  <a:gd name="T8" fmla="*/ 9 w 148"/>
                  <a:gd name="T9" fmla="*/ 13 h 219"/>
                  <a:gd name="T10" fmla="*/ 10 w 148"/>
                  <a:gd name="T11" fmla="*/ 7 h 219"/>
                  <a:gd name="T12" fmla="*/ 8 w 148"/>
                  <a:gd name="T13" fmla="*/ 3 h 219"/>
                  <a:gd name="T14" fmla="*/ 8 w 148"/>
                  <a:gd name="T15" fmla="*/ 1 h 219"/>
                  <a:gd name="T16" fmla="*/ 6 w 148"/>
                  <a:gd name="T17" fmla="*/ 0 h 219"/>
                  <a:gd name="T18" fmla="*/ 5 w 148"/>
                  <a:gd name="T19" fmla="*/ 1 h 219"/>
                  <a:gd name="T20" fmla="*/ 0 w 148"/>
                  <a:gd name="T21" fmla="*/ 1 h 219"/>
                  <a:gd name="T22" fmla="*/ 0 w 148"/>
                  <a:gd name="T23" fmla="*/ 1 h 219"/>
                  <a:gd name="T24" fmla="*/ 0 w 148"/>
                  <a:gd name="T25" fmla="*/ 1 h 21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48"/>
                  <a:gd name="T40" fmla="*/ 0 h 219"/>
                  <a:gd name="T41" fmla="*/ 148 w 148"/>
                  <a:gd name="T42" fmla="*/ 219 h 21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48" h="219">
                    <a:moveTo>
                      <a:pt x="0" y="24"/>
                    </a:moveTo>
                    <a:lnTo>
                      <a:pt x="34" y="65"/>
                    </a:lnTo>
                    <a:lnTo>
                      <a:pt x="56" y="175"/>
                    </a:lnTo>
                    <a:lnTo>
                      <a:pt x="80" y="210"/>
                    </a:lnTo>
                    <a:lnTo>
                      <a:pt x="134" y="219"/>
                    </a:lnTo>
                    <a:lnTo>
                      <a:pt x="148" y="114"/>
                    </a:lnTo>
                    <a:lnTo>
                      <a:pt x="117" y="55"/>
                    </a:lnTo>
                    <a:lnTo>
                      <a:pt x="117" y="27"/>
                    </a:lnTo>
                    <a:lnTo>
                      <a:pt x="94" y="0"/>
                    </a:lnTo>
                    <a:lnTo>
                      <a:pt x="69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68" name="Freeform 115"/>
              <p:cNvSpPr>
                <a:spLocks/>
              </p:cNvSpPr>
              <p:nvPr/>
            </p:nvSpPr>
            <p:spPr bwMode="auto">
              <a:xfrm>
                <a:off x="4677" y="2171"/>
                <a:ext cx="57" cy="56"/>
              </a:xfrm>
              <a:custGeom>
                <a:avLst/>
                <a:gdLst>
                  <a:gd name="T0" fmla="*/ 0 w 112"/>
                  <a:gd name="T1" fmla="*/ 1 h 113"/>
                  <a:gd name="T2" fmla="*/ 0 w 112"/>
                  <a:gd name="T3" fmla="*/ 3 h 113"/>
                  <a:gd name="T4" fmla="*/ 2 w 112"/>
                  <a:gd name="T5" fmla="*/ 7 h 113"/>
                  <a:gd name="T6" fmla="*/ 6 w 112"/>
                  <a:gd name="T7" fmla="*/ 3 h 113"/>
                  <a:gd name="T8" fmla="*/ 6 w 112"/>
                  <a:gd name="T9" fmla="*/ 1 h 113"/>
                  <a:gd name="T10" fmla="*/ 7 w 112"/>
                  <a:gd name="T11" fmla="*/ 1 h 113"/>
                  <a:gd name="T12" fmla="*/ 8 w 112"/>
                  <a:gd name="T13" fmla="*/ 0 h 113"/>
                  <a:gd name="T14" fmla="*/ 5 w 112"/>
                  <a:gd name="T15" fmla="*/ 0 h 113"/>
                  <a:gd name="T16" fmla="*/ 3 w 112"/>
                  <a:gd name="T17" fmla="*/ 0 h 113"/>
                  <a:gd name="T18" fmla="*/ 2 w 112"/>
                  <a:gd name="T19" fmla="*/ 1 h 113"/>
                  <a:gd name="T20" fmla="*/ 0 w 112"/>
                  <a:gd name="T21" fmla="*/ 1 h 113"/>
                  <a:gd name="T22" fmla="*/ 0 w 112"/>
                  <a:gd name="T23" fmla="*/ 1 h 113"/>
                  <a:gd name="T24" fmla="*/ 0 w 112"/>
                  <a:gd name="T25" fmla="*/ 1 h 11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12"/>
                  <a:gd name="T40" fmla="*/ 0 h 113"/>
                  <a:gd name="T41" fmla="*/ 112 w 112"/>
                  <a:gd name="T42" fmla="*/ 113 h 11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12" h="113">
                    <a:moveTo>
                      <a:pt x="0" y="26"/>
                    </a:moveTo>
                    <a:lnTo>
                      <a:pt x="0" y="54"/>
                    </a:lnTo>
                    <a:lnTo>
                      <a:pt x="31" y="113"/>
                    </a:lnTo>
                    <a:lnTo>
                      <a:pt x="92" y="63"/>
                    </a:lnTo>
                    <a:lnTo>
                      <a:pt x="81" y="19"/>
                    </a:lnTo>
                    <a:lnTo>
                      <a:pt x="106" y="19"/>
                    </a:lnTo>
                    <a:lnTo>
                      <a:pt x="112" y="5"/>
                    </a:lnTo>
                    <a:lnTo>
                      <a:pt x="75" y="0"/>
                    </a:lnTo>
                    <a:lnTo>
                      <a:pt x="37" y="5"/>
                    </a:lnTo>
                    <a:lnTo>
                      <a:pt x="31" y="26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69" name="Freeform 116"/>
              <p:cNvSpPr>
                <a:spLocks/>
              </p:cNvSpPr>
              <p:nvPr/>
            </p:nvSpPr>
            <p:spPr bwMode="auto">
              <a:xfrm>
                <a:off x="4566" y="2258"/>
                <a:ext cx="120" cy="64"/>
              </a:xfrm>
              <a:custGeom>
                <a:avLst/>
                <a:gdLst>
                  <a:gd name="T0" fmla="*/ 1 w 240"/>
                  <a:gd name="T1" fmla="*/ 3 h 127"/>
                  <a:gd name="T2" fmla="*/ 0 w 240"/>
                  <a:gd name="T3" fmla="*/ 4 h 127"/>
                  <a:gd name="T4" fmla="*/ 4 w 240"/>
                  <a:gd name="T5" fmla="*/ 8 h 127"/>
                  <a:gd name="T6" fmla="*/ 4 w 240"/>
                  <a:gd name="T7" fmla="*/ 8 h 127"/>
                  <a:gd name="T8" fmla="*/ 7 w 240"/>
                  <a:gd name="T9" fmla="*/ 8 h 127"/>
                  <a:gd name="T10" fmla="*/ 8 w 240"/>
                  <a:gd name="T11" fmla="*/ 7 h 127"/>
                  <a:gd name="T12" fmla="*/ 8 w 240"/>
                  <a:gd name="T13" fmla="*/ 6 h 127"/>
                  <a:gd name="T14" fmla="*/ 15 w 240"/>
                  <a:gd name="T15" fmla="*/ 5 h 127"/>
                  <a:gd name="T16" fmla="*/ 15 w 240"/>
                  <a:gd name="T17" fmla="*/ 3 h 127"/>
                  <a:gd name="T18" fmla="*/ 12 w 240"/>
                  <a:gd name="T19" fmla="*/ 3 h 127"/>
                  <a:gd name="T20" fmla="*/ 11 w 240"/>
                  <a:gd name="T21" fmla="*/ 0 h 127"/>
                  <a:gd name="T22" fmla="*/ 6 w 240"/>
                  <a:gd name="T23" fmla="*/ 0 h 127"/>
                  <a:gd name="T24" fmla="*/ 5 w 240"/>
                  <a:gd name="T25" fmla="*/ 1 h 127"/>
                  <a:gd name="T26" fmla="*/ 5 w 240"/>
                  <a:gd name="T27" fmla="*/ 3 h 127"/>
                  <a:gd name="T28" fmla="*/ 1 w 240"/>
                  <a:gd name="T29" fmla="*/ 3 h 127"/>
                  <a:gd name="T30" fmla="*/ 1 w 240"/>
                  <a:gd name="T31" fmla="*/ 3 h 127"/>
                  <a:gd name="T32" fmla="*/ 1 w 240"/>
                  <a:gd name="T33" fmla="*/ 3 h 12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0"/>
                  <a:gd name="T52" fmla="*/ 0 h 127"/>
                  <a:gd name="T53" fmla="*/ 240 w 240"/>
                  <a:gd name="T54" fmla="*/ 127 h 12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0" h="127">
                    <a:moveTo>
                      <a:pt x="13" y="44"/>
                    </a:moveTo>
                    <a:lnTo>
                      <a:pt x="0" y="59"/>
                    </a:lnTo>
                    <a:lnTo>
                      <a:pt x="59" y="127"/>
                    </a:lnTo>
                    <a:lnTo>
                      <a:pt x="64" y="120"/>
                    </a:lnTo>
                    <a:lnTo>
                      <a:pt x="104" y="119"/>
                    </a:lnTo>
                    <a:lnTo>
                      <a:pt x="128" y="103"/>
                    </a:lnTo>
                    <a:lnTo>
                      <a:pt x="126" y="81"/>
                    </a:lnTo>
                    <a:lnTo>
                      <a:pt x="240" y="73"/>
                    </a:lnTo>
                    <a:lnTo>
                      <a:pt x="240" y="44"/>
                    </a:lnTo>
                    <a:lnTo>
                      <a:pt x="186" y="35"/>
                    </a:lnTo>
                    <a:lnTo>
                      <a:pt x="162" y="0"/>
                    </a:lnTo>
                    <a:lnTo>
                      <a:pt x="91" y="0"/>
                    </a:lnTo>
                    <a:lnTo>
                      <a:pt x="77" y="7"/>
                    </a:lnTo>
                    <a:lnTo>
                      <a:pt x="77" y="44"/>
                    </a:lnTo>
                    <a:lnTo>
                      <a:pt x="13" y="44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70" name="Freeform 117"/>
              <p:cNvSpPr>
                <a:spLocks/>
              </p:cNvSpPr>
              <p:nvPr/>
            </p:nvSpPr>
            <p:spPr bwMode="auto">
              <a:xfrm>
                <a:off x="4686" y="2187"/>
                <a:ext cx="92" cy="108"/>
              </a:xfrm>
              <a:custGeom>
                <a:avLst/>
                <a:gdLst>
                  <a:gd name="T0" fmla="*/ 11 w 185"/>
                  <a:gd name="T1" fmla="*/ 1 h 217"/>
                  <a:gd name="T2" fmla="*/ 8 w 185"/>
                  <a:gd name="T3" fmla="*/ 0 h 217"/>
                  <a:gd name="T4" fmla="*/ 6 w 185"/>
                  <a:gd name="T5" fmla="*/ 2 h 217"/>
                  <a:gd name="T6" fmla="*/ 4 w 185"/>
                  <a:gd name="T7" fmla="*/ 1 h 217"/>
                  <a:gd name="T8" fmla="*/ 0 w 185"/>
                  <a:gd name="T9" fmla="*/ 5 h 217"/>
                  <a:gd name="T10" fmla="*/ 0 w 185"/>
                  <a:gd name="T11" fmla="*/ 11 h 217"/>
                  <a:gd name="T12" fmla="*/ 1 w 185"/>
                  <a:gd name="T13" fmla="*/ 13 h 217"/>
                  <a:gd name="T14" fmla="*/ 3 w 185"/>
                  <a:gd name="T15" fmla="*/ 11 h 217"/>
                  <a:gd name="T16" fmla="*/ 8 w 185"/>
                  <a:gd name="T17" fmla="*/ 13 h 217"/>
                  <a:gd name="T18" fmla="*/ 6 w 185"/>
                  <a:gd name="T19" fmla="*/ 9 h 217"/>
                  <a:gd name="T20" fmla="*/ 10 w 185"/>
                  <a:gd name="T21" fmla="*/ 5 h 217"/>
                  <a:gd name="T22" fmla="*/ 11 w 185"/>
                  <a:gd name="T23" fmla="*/ 1 h 217"/>
                  <a:gd name="T24" fmla="*/ 11 w 185"/>
                  <a:gd name="T25" fmla="*/ 1 h 217"/>
                  <a:gd name="T26" fmla="*/ 11 w 185"/>
                  <a:gd name="T27" fmla="*/ 1 h 21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85"/>
                  <a:gd name="T43" fmla="*/ 0 h 217"/>
                  <a:gd name="T44" fmla="*/ 185 w 185"/>
                  <a:gd name="T45" fmla="*/ 217 h 21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85" h="217">
                    <a:moveTo>
                      <a:pt x="185" y="18"/>
                    </a:moveTo>
                    <a:lnTo>
                      <a:pt x="143" y="0"/>
                    </a:lnTo>
                    <a:lnTo>
                      <a:pt x="99" y="32"/>
                    </a:lnTo>
                    <a:lnTo>
                      <a:pt x="77" y="31"/>
                    </a:lnTo>
                    <a:lnTo>
                      <a:pt x="14" y="81"/>
                    </a:lnTo>
                    <a:lnTo>
                      <a:pt x="0" y="186"/>
                    </a:lnTo>
                    <a:lnTo>
                      <a:pt x="27" y="217"/>
                    </a:lnTo>
                    <a:lnTo>
                      <a:pt x="57" y="191"/>
                    </a:lnTo>
                    <a:lnTo>
                      <a:pt x="134" y="213"/>
                    </a:lnTo>
                    <a:lnTo>
                      <a:pt x="109" y="153"/>
                    </a:lnTo>
                    <a:lnTo>
                      <a:pt x="165" y="92"/>
                    </a:lnTo>
                    <a:lnTo>
                      <a:pt x="185" y="18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71" name="Freeform 118"/>
              <p:cNvSpPr>
                <a:spLocks/>
              </p:cNvSpPr>
              <p:nvPr/>
            </p:nvSpPr>
            <p:spPr bwMode="auto">
              <a:xfrm>
                <a:off x="4742" y="1769"/>
                <a:ext cx="87" cy="132"/>
              </a:xfrm>
              <a:custGeom>
                <a:avLst/>
                <a:gdLst>
                  <a:gd name="T0" fmla="*/ 2 w 174"/>
                  <a:gd name="T1" fmla="*/ 0 h 266"/>
                  <a:gd name="T2" fmla="*/ 7 w 174"/>
                  <a:gd name="T3" fmla="*/ 1 h 266"/>
                  <a:gd name="T4" fmla="*/ 7 w 174"/>
                  <a:gd name="T5" fmla="*/ 4 h 266"/>
                  <a:gd name="T6" fmla="*/ 9 w 174"/>
                  <a:gd name="T7" fmla="*/ 8 h 266"/>
                  <a:gd name="T8" fmla="*/ 11 w 174"/>
                  <a:gd name="T9" fmla="*/ 8 h 266"/>
                  <a:gd name="T10" fmla="*/ 11 w 174"/>
                  <a:gd name="T11" fmla="*/ 10 h 266"/>
                  <a:gd name="T12" fmla="*/ 9 w 174"/>
                  <a:gd name="T13" fmla="*/ 12 h 266"/>
                  <a:gd name="T14" fmla="*/ 8 w 174"/>
                  <a:gd name="T15" fmla="*/ 13 h 266"/>
                  <a:gd name="T16" fmla="*/ 8 w 174"/>
                  <a:gd name="T17" fmla="*/ 15 h 266"/>
                  <a:gd name="T18" fmla="*/ 5 w 174"/>
                  <a:gd name="T19" fmla="*/ 16 h 266"/>
                  <a:gd name="T20" fmla="*/ 4 w 174"/>
                  <a:gd name="T21" fmla="*/ 15 h 266"/>
                  <a:gd name="T22" fmla="*/ 4 w 174"/>
                  <a:gd name="T23" fmla="*/ 13 h 266"/>
                  <a:gd name="T24" fmla="*/ 4 w 174"/>
                  <a:gd name="T25" fmla="*/ 12 h 266"/>
                  <a:gd name="T26" fmla="*/ 5 w 174"/>
                  <a:gd name="T27" fmla="*/ 10 h 266"/>
                  <a:gd name="T28" fmla="*/ 3 w 174"/>
                  <a:gd name="T29" fmla="*/ 11 h 266"/>
                  <a:gd name="T30" fmla="*/ 2 w 174"/>
                  <a:gd name="T31" fmla="*/ 10 h 266"/>
                  <a:gd name="T32" fmla="*/ 1 w 174"/>
                  <a:gd name="T33" fmla="*/ 7 h 266"/>
                  <a:gd name="T34" fmla="*/ 0 w 174"/>
                  <a:gd name="T35" fmla="*/ 4 h 266"/>
                  <a:gd name="T36" fmla="*/ 1 w 174"/>
                  <a:gd name="T37" fmla="*/ 2 h 266"/>
                  <a:gd name="T38" fmla="*/ 1 w 174"/>
                  <a:gd name="T39" fmla="*/ 0 h 266"/>
                  <a:gd name="T40" fmla="*/ 2 w 174"/>
                  <a:gd name="T41" fmla="*/ 0 h 266"/>
                  <a:gd name="T42" fmla="*/ 2 w 174"/>
                  <a:gd name="T43" fmla="*/ 0 h 266"/>
                  <a:gd name="T44" fmla="*/ 2 w 174"/>
                  <a:gd name="T45" fmla="*/ 0 h 266"/>
                  <a:gd name="T46" fmla="*/ 2 w 174"/>
                  <a:gd name="T47" fmla="*/ 0 h 26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74"/>
                  <a:gd name="T73" fmla="*/ 0 h 266"/>
                  <a:gd name="T74" fmla="*/ 174 w 174"/>
                  <a:gd name="T75" fmla="*/ 266 h 26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74" h="266">
                    <a:moveTo>
                      <a:pt x="24" y="0"/>
                    </a:moveTo>
                    <a:lnTo>
                      <a:pt x="107" y="27"/>
                    </a:lnTo>
                    <a:lnTo>
                      <a:pt x="111" y="70"/>
                    </a:lnTo>
                    <a:lnTo>
                      <a:pt x="140" y="132"/>
                    </a:lnTo>
                    <a:lnTo>
                      <a:pt x="162" y="135"/>
                    </a:lnTo>
                    <a:lnTo>
                      <a:pt x="174" y="172"/>
                    </a:lnTo>
                    <a:lnTo>
                      <a:pt x="134" y="202"/>
                    </a:lnTo>
                    <a:lnTo>
                      <a:pt x="128" y="223"/>
                    </a:lnTo>
                    <a:lnTo>
                      <a:pt x="128" y="242"/>
                    </a:lnTo>
                    <a:lnTo>
                      <a:pt x="73" y="266"/>
                    </a:lnTo>
                    <a:lnTo>
                      <a:pt x="53" y="252"/>
                    </a:lnTo>
                    <a:lnTo>
                      <a:pt x="61" y="213"/>
                    </a:lnTo>
                    <a:lnTo>
                      <a:pt x="53" y="196"/>
                    </a:lnTo>
                    <a:lnTo>
                      <a:pt x="66" y="175"/>
                    </a:lnTo>
                    <a:lnTo>
                      <a:pt x="34" y="179"/>
                    </a:lnTo>
                    <a:lnTo>
                      <a:pt x="19" y="168"/>
                    </a:lnTo>
                    <a:lnTo>
                      <a:pt x="12" y="118"/>
                    </a:lnTo>
                    <a:lnTo>
                      <a:pt x="0" y="69"/>
                    </a:lnTo>
                    <a:lnTo>
                      <a:pt x="16" y="36"/>
                    </a:lnTo>
                    <a:lnTo>
                      <a:pt x="9" y="8"/>
                    </a:lnTo>
                    <a:lnTo>
                      <a:pt x="22" y="3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72" name="Freeform 119"/>
              <p:cNvSpPr>
                <a:spLocks/>
              </p:cNvSpPr>
              <p:nvPr/>
            </p:nvSpPr>
            <p:spPr bwMode="auto">
              <a:xfrm>
                <a:off x="4663" y="1772"/>
                <a:ext cx="88" cy="100"/>
              </a:xfrm>
              <a:custGeom>
                <a:avLst/>
                <a:gdLst>
                  <a:gd name="T0" fmla="*/ 10 w 178"/>
                  <a:gd name="T1" fmla="*/ 0 h 200"/>
                  <a:gd name="T2" fmla="*/ 5 w 178"/>
                  <a:gd name="T3" fmla="*/ 2 h 200"/>
                  <a:gd name="T4" fmla="*/ 4 w 178"/>
                  <a:gd name="T5" fmla="*/ 5 h 200"/>
                  <a:gd name="T6" fmla="*/ 1 w 178"/>
                  <a:gd name="T7" fmla="*/ 5 h 200"/>
                  <a:gd name="T8" fmla="*/ 0 w 178"/>
                  <a:gd name="T9" fmla="*/ 6 h 200"/>
                  <a:gd name="T10" fmla="*/ 0 w 178"/>
                  <a:gd name="T11" fmla="*/ 7 h 200"/>
                  <a:gd name="T12" fmla="*/ 1 w 178"/>
                  <a:gd name="T13" fmla="*/ 7 h 200"/>
                  <a:gd name="T14" fmla="*/ 1 w 178"/>
                  <a:gd name="T15" fmla="*/ 8 h 200"/>
                  <a:gd name="T16" fmla="*/ 5 w 178"/>
                  <a:gd name="T17" fmla="*/ 9 h 200"/>
                  <a:gd name="T18" fmla="*/ 5 w 178"/>
                  <a:gd name="T19" fmla="*/ 11 h 200"/>
                  <a:gd name="T20" fmla="*/ 7 w 178"/>
                  <a:gd name="T21" fmla="*/ 11 h 200"/>
                  <a:gd name="T22" fmla="*/ 8 w 178"/>
                  <a:gd name="T23" fmla="*/ 13 h 200"/>
                  <a:gd name="T24" fmla="*/ 10 w 178"/>
                  <a:gd name="T25" fmla="*/ 12 h 200"/>
                  <a:gd name="T26" fmla="*/ 11 w 178"/>
                  <a:gd name="T27" fmla="*/ 10 h 200"/>
                  <a:gd name="T28" fmla="*/ 10 w 178"/>
                  <a:gd name="T29" fmla="*/ 7 h 200"/>
                  <a:gd name="T30" fmla="*/ 9 w 178"/>
                  <a:gd name="T31" fmla="*/ 4 h 200"/>
                  <a:gd name="T32" fmla="*/ 10 w 178"/>
                  <a:gd name="T33" fmla="*/ 2 h 200"/>
                  <a:gd name="T34" fmla="*/ 10 w 178"/>
                  <a:gd name="T35" fmla="*/ 0 h 200"/>
                  <a:gd name="T36" fmla="*/ 10 w 178"/>
                  <a:gd name="T37" fmla="*/ 0 h 200"/>
                  <a:gd name="T38" fmla="*/ 10 w 178"/>
                  <a:gd name="T39" fmla="*/ 0 h 20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78"/>
                  <a:gd name="T61" fmla="*/ 0 h 200"/>
                  <a:gd name="T62" fmla="*/ 178 w 178"/>
                  <a:gd name="T63" fmla="*/ 200 h 20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78" h="200">
                    <a:moveTo>
                      <a:pt x="168" y="0"/>
                    </a:moveTo>
                    <a:lnTo>
                      <a:pt x="92" y="24"/>
                    </a:lnTo>
                    <a:lnTo>
                      <a:pt x="71" y="68"/>
                    </a:lnTo>
                    <a:lnTo>
                      <a:pt x="23" y="68"/>
                    </a:lnTo>
                    <a:lnTo>
                      <a:pt x="0" y="89"/>
                    </a:lnTo>
                    <a:lnTo>
                      <a:pt x="7" y="112"/>
                    </a:lnTo>
                    <a:lnTo>
                      <a:pt x="30" y="110"/>
                    </a:lnTo>
                    <a:lnTo>
                      <a:pt x="30" y="124"/>
                    </a:lnTo>
                    <a:lnTo>
                      <a:pt x="87" y="144"/>
                    </a:lnTo>
                    <a:lnTo>
                      <a:pt x="82" y="173"/>
                    </a:lnTo>
                    <a:lnTo>
                      <a:pt x="118" y="173"/>
                    </a:lnTo>
                    <a:lnTo>
                      <a:pt x="142" y="200"/>
                    </a:lnTo>
                    <a:lnTo>
                      <a:pt x="171" y="178"/>
                    </a:lnTo>
                    <a:lnTo>
                      <a:pt x="178" y="160"/>
                    </a:lnTo>
                    <a:lnTo>
                      <a:pt x="172" y="113"/>
                    </a:lnTo>
                    <a:lnTo>
                      <a:pt x="159" y="61"/>
                    </a:lnTo>
                    <a:lnTo>
                      <a:pt x="172" y="28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73" name="Freeform 120"/>
              <p:cNvSpPr>
                <a:spLocks/>
              </p:cNvSpPr>
              <p:nvPr/>
            </p:nvSpPr>
            <p:spPr bwMode="auto">
              <a:xfrm>
                <a:off x="4608" y="1817"/>
                <a:ext cx="146" cy="111"/>
              </a:xfrm>
              <a:custGeom>
                <a:avLst/>
                <a:gdLst>
                  <a:gd name="T0" fmla="*/ 7 w 292"/>
                  <a:gd name="T1" fmla="*/ 0 h 221"/>
                  <a:gd name="T2" fmla="*/ 6 w 292"/>
                  <a:gd name="T3" fmla="*/ 2 h 221"/>
                  <a:gd name="T4" fmla="*/ 6 w 292"/>
                  <a:gd name="T5" fmla="*/ 5 h 221"/>
                  <a:gd name="T6" fmla="*/ 1 w 292"/>
                  <a:gd name="T7" fmla="*/ 5 h 221"/>
                  <a:gd name="T8" fmla="*/ 0 w 292"/>
                  <a:gd name="T9" fmla="*/ 7 h 221"/>
                  <a:gd name="T10" fmla="*/ 3 w 292"/>
                  <a:gd name="T11" fmla="*/ 7 h 221"/>
                  <a:gd name="T12" fmla="*/ 3 w 292"/>
                  <a:gd name="T13" fmla="*/ 8 h 221"/>
                  <a:gd name="T14" fmla="*/ 5 w 292"/>
                  <a:gd name="T15" fmla="*/ 10 h 221"/>
                  <a:gd name="T16" fmla="*/ 5 w 292"/>
                  <a:gd name="T17" fmla="*/ 12 h 221"/>
                  <a:gd name="T18" fmla="*/ 7 w 292"/>
                  <a:gd name="T19" fmla="*/ 12 h 221"/>
                  <a:gd name="T20" fmla="*/ 8 w 292"/>
                  <a:gd name="T21" fmla="*/ 14 h 221"/>
                  <a:gd name="T22" fmla="*/ 11 w 292"/>
                  <a:gd name="T23" fmla="*/ 13 h 221"/>
                  <a:gd name="T24" fmla="*/ 13 w 292"/>
                  <a:gd name="T25" fmla="*/ 14 h 221"/>
                  <a:gd name="T26" fmla="*/ 14 w 292"/>
                  <a:gd name="T27" fmla="*/ 12 h 221"/>
                  <a:gd name="T28" fmla="*/ 16 w 292"/>
                  <a:gd name="T29" fmla="*/ 12 h 221"/>
                  <a:gd name="T30" fmla="*/ 18 w 292"/>
                  <a:gd name="T31" fmla="*/ 10 h 221"/>
                  <a:gd name="T32" fmla="*/ 17 w 292"/>
                  <a:gd name="T33" fmla="*/ 9 h 221"/>
                  <a:gd name="T34" fmla="*/ 19 w 292"/>
                  <a:gd name="T35" fmla="*/ 8 h 221"/>
                  <a:gd name="T36" fmla="*/ 18 w 292"/>
                  <a:gd name="T37" fmla="*/ 6 h 221"/>
                  <a:gd name="T38" fmla="*/ 18 w 292"/>
                  <a:gd name="T39" fmla="*/ 6 h 221"/>
                  <a:gd name="T40" fmla="*/ 16 w 292"/>
                  <a:gd name="T41" fmla="*/ 7 h 221"/>
                  <a:gd name="T42" fmla="*/ 15 w 292"/>
                  <a:gd name="T43" fmla="*/ 6 h 221"/>
                  <a:gd name="T44" fmla="*/ 12 w 292"/>
                  <a:gd name="T45" fmla="*/ 6 h 221"/>
                  <a:gd name="T46" fmla="*/ 13 w 292"/>
                  <a:gd name="T47" fmla="*/ 4 h 221"/>
                  <a:gd name="T48" fmla="*/ 9 w 292"/>
                  <a:gd name="T49" fmla="*/ 3 h 221"/>
                  <a:gd name="T50" fmla="*/ 9 w 292"/>
                  <a:gd name="T51" fmla="*/ 2 h 221"/>
                  <a:gd name="T52" fmla="*/ 8 w 292"/>
                  <a:gd name="T53" fmla="*/ 2 h 221"/>
                  <a:gd name="T54" fmla="*/ 7 w 292"/>
                  <a:gd name="T55" fmla="*/ 0 h 221"/>
                  <a:gd name="T56" fmla="*/ 7 w 292"/>
                  <a:gd name="T57" fmla="*/ 0 h 221"/>
                  <a:gd name="T58" fmla="*/ 7 w 292"/>
                  <a:gd name="T59" fmla="*/ 0 h 22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292"/>
                  <a:gd name="T91" fmla="*/ 0 h 221"/>
                  <a:gd name="T92" fmla="*/ 292 w 292"/>
                  <a:gd name="T93" fmla="*/ 221 h 221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292" h="221">
                    <a:moveTo>
                      <a:pt x="109" y="0"/>
                    </a:moveTo>
                    <a:lnTo>
                      <a:pt x="92" y="17"/>
                    </a:lnTo>
                    <a:lnTo>
                      <a:pt x="82" y="74"/>
                    </a:lnTo>
                    <a:lnTo>
                      <a:pt x="15" y="74"/>
                    </a:lnTo>
                    <a:lnTo>
                      <a:pt x="0" y="109"/>
                    </a:lnTo>
                    <a:lnTo>
                      <a:pt x="49" y="109"/>
                    </a:lnTo>
                    <a:lnTo>
                      <a:pt x="49" y="126"/>
                    </a:lnTo>
                    <a:lnTo>
                      <a:pt x="71" y="145"/>
                    </a:lnTo>
                    <a:lnTo>
                      <a:pt x="71" y="177"/>
                    </a:lnTo>
                    <a:lnTo>
                      <a:pt x="103" y="189"/>
                    </a:lnTo>
                    <a:lnTo>
                      <a:pt x="122" y="221"/>
                    </a:lnTo>
                    <a:lnTo>
                      <a:pt x="172" y="200"/>
                    </a:lnTo>
                    <a:lnTo>
                      <a:pt x="204" y="221"/>
                    </a:lnTo>
                    <a:lnTo>
                      <a:pt x="218" y="192"/>
                    </a:lnTo>
                    <a:lnTo>
                      <a:pt x="251" y="187"/>
                    </a:lnTo>
                    <a:lnTo>
                      <a:pt x="284" y="155"/>
                    </a:lnTo>
                    <a:lnTo>
                      <a:pt x="271" y="133"/>
                    </a:lnTo>
                    <a:lnTo>
                      <a:pt x="292" y="123"/>
                    </a:lnTo>
                    <a:lnTo>
                      <a:pt x="285" y="95"/>
                    </a:lnTo>
                    <a:lnTo>
                      <a:pt x="280" y="88"/>
                    </a:lnTo>
                    <a:lnTo>
                      <a:pt x="251" y="111"/>
                    </a:lnTo>
                    <a:lnTo>
                      <a:pt x="228" y="84"/>
                    </a:lnTo>
                    <a:lnTo>
                      <a:pt x="191" y="84"/>
                    </a:lnTo>
                    <a:lnTo>
                      <a:pt x="196" y="55"/>
                    </a:lnTo>
                    <a:lnTo>
                      <a:pt x="139" y="35"/>
                    </a:lnTo>
                    <a:lnTo>
                      <a:pt x="139" y="21"/>
                    </a:lnTo>
                    <a:lnTo>
                      <a:pt x="116" y="2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74" name="Freeform 121"/>
              <p:cNvSpPr>
                <a:spLocks/>
              </p:cNvSpPr>
              <p:nvPr/>
            </p:nvSpPr>
            <p:spPr bwMode="auto">
              <a:xfrm>
                <a:off x="4587" y="1871"/>
                <a:ext cx="106" cy="90"/>
              </a:xfrm>
              <a:custGeom>
                <a:avLst/>
                <a:gdLst>
                  <a:gd name="T0" fmla="*/ 6 w 212"/>
                  <a:gd name="T1" fmla="*/ 0 h 180"/>
                  <a:gd name="T2" fmla="*/ 2 w 212"/>
                  <a:gd name="T3" fmla="*/ 3 h 180"/>
                  <a:gd name="T4" fmla="*/ 0 w 212"/>
                  <a:gd name="T5" fmla="*/ 5 h 180"/>
                  <a:gd name="T6" fmla="*/ 8 w 212"/>
                  <a:gd name="T7" fmla="*/ 12 h 180"/>
                  <a:gd name="T8" fmla="*/ 10 w 212"/>
                  <a:gd name="T9" fmla="*/ 11 h 180"/>
                  <a:gd name="T10" fmla="*/ 14 w 212"/>
                  <a:gd name="T11" fmla="*/ 6 h 180"/>
                  <a:gd name="T12" fmla="*/ 11 w 212"/>
                  <a:gd name="T13" fmla="*/ 7 h 180"/>
                  <a:gd name="T14" fmla="*/ 10 w 212"/>
                  <a:gd name="T15" fmla="*/ 6 h 180"/>
                  <a:gd name="T16" fmla="*/ 7 w 212"/>
                  <a:gd name="T17" fmla="*/ 5 h 180"/>
                  <a:gd name="T18" fmla="*/ 7 w 212"/>
                  <a:gd name="T19" fmla="*/ 3 h 180"/>
                  <a:gd name="T20" fmla="*/ 6 w 212"/>
                  <a:gd name="T21" fmla="*/ 2 h 180"/>
                  <a:gd name="T22" fmla="*/ 6 w 212"/>
                  <a:gd name="T23" fmla="*/ 0 h 180"/>
                  <a:gd name="T24" fmla="*/ 6 w 212"/>
                  <a:gd name="T25" fmla="*/ 0 h 180"/>
                  <a:gd name="T26" fmla="*/ 6 w 212"/>
                  <a:gd name="T27" fmla="*/ 0 h 18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12"/>
                  <a:gd name="T43" fmla="*/ 0 h 180"/>
                  <a:gd name="T44" fmla="*/ 212 w 212"/>
                  <a:gd name="T45" fmla="*/ 180 h 18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12" h="180">
                    <a:moveTo>
                      <a:pt x="91" y="0"/>
                    </a:moveTo>
                    <a:lnTo>
                      <a:pt x="25" y="33"/>
                    </a:lnTo>
                    <a:lnTo>
                      <a:pt x="0" y="65"/>
                    </a:lnTo>
                    <a:lnTo>
                      <a:pt x="116" y="180"/>
                    </a:lnTo>
                    <a:lnTo>
                      <a:pt x="155" y="174"/>
                    </a:lnTo>
                    <a:lnTo>
                      <a:pt x="212" y="92"/>
                    </a:lnTo>
                    <a:lnTo>
                      <a:pt x="164" y="113"/>
                    </a:lnTo>
                    <a:lnTo>
                      <a:pt x="145" y="81"/>
                    </a:lnTo>
                    <a:lnTo>
                      <a:pt x="113" y="69"/>
                    </a:lnTo>
                    <a:lnTo>
                      <a:pt x="113" y="37"/>
                    </a:lnTo>
                    <a:lnTo>
                      <a:pt x="91" y="18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75" name="Freeform 122"/>
              <p:cNvSpPr>
                <a:spLocks/>
              </p:cNvSpPr>
              <p:nvPr/>
            </p:nvSpPr>
            <p:spPr bwMode="auto">
              <a:xfrm>
                <a:off x="4710" y="1892"/>
                <a:ext cx="58" cy="84"/>
              </a:xfrm>
              <a:custGeom>
                <a:avLst/>
                <a:gdLst>
                  <a:gd name="T0" fmla="*/ 5 w 117"/>
                  <a:gd name="T1" fmla="*/ 0 h 169"/>
                  <a:gd name="T2" fmla="*/ 2 w 117"/>
                  <a:gd name="T3" fmla="*/ 2 h 169"/>
                  <a:gd name="T4" fmla="*/ 0 w 117"/>
                  <a:gd name="T5" fmla="*/ 2 h 169"/>
                  <a:gd name="T6" fmla="*/ 0 w 117"/>
                  <a:gd name="T7" fmla="*/ 4 h 169"/>
                  <a:gd name="T8" fmla="*/ 1 w 117"/>
                  <a:gd name="T9" fmla="*/ 7 h 169"/>
                  <a:gd name="T10" fmla="*/ 2 w 117"/>
                  <a:gd name="T11" fmla="*/ 10 h 169"/>
                  <a:gd name="T12" fmla="*/ 7 w 117"/>
                  <a:gd name="T13" fmla="*/ 9 h 169"/>
                  <a:gd name="T14" fmla="*/ 6 w 117"/>
                  <a:gd name="T15" fmla="*/ 5 h 169"/>
                  <a:gd name="T16" fmla="*/ 6 w 117"/>
                  <a:gd name="T17" fmla="*/ 3 h 169"/>
                  <a:gd name="T18" fmla="*/ 5 w 117"/>
                  <a:gd name="T19" fmla="*/ 2 h 169"/>
                  <a:gd name="T20" fmla="*/ 7 w 117"/>
                  <a:gd name="T21" fmla="*/ 0 h 169"/>
                  <a:gd name="T22" fmla="*/ 5 w 117"/>
                  <a:gd name="T23" fmla="*/ 0 h 169"/>
                  <a:gd name="T24" fmla="*/ 5 w 117"/>
                  <a:gd name="T25" fmla="*/ 0 h 169"/>
                  <a:gd name="T26" fmla="*/ 5 w 117"/>
                  <a:gd name="T27" fmla="*/ 0 h 169"/>
                  <a:gd name="T28" fmla="*/ 5 w 117"/>
                  <a:gd name="T29" fmla="*/ 0 h 16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7"/>
                  <a:gd name="T46" fmla="*/ 0 h 169"/>
                  <a:gd name="T47" fmla="*/ 117 w 117"/>
                  <a:gd name="T48" fmla="*/ 169 h 16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7" h="169">
                    <a:moveTo>
                      <a:pt x="80" y="6"/>
                    </a:moveTo>
                    <a:lnTo>
                      <a:pt x="47" y="37"/>
                    </a:lnTo>
                    <a:lnTo>
                      <a:pt x="13" y="43"/>
                    </a:lnTo>
                    <a:lnTo>
                      <a:pt x="0" y="74"/>
                    </a:lnTo>
                    <a:lnTo>
                      <a:pt x="16" y="116"/>
                    </a:lnTo>
                    <a:lnTo>
                      <a:pt x="47" y="169"/>
                    </a:lnTo>
                    <a:lnTo>
                      <a:pt x="117" y="151"/>
                    </a:lnTo>
                    <a:lnTo>
                      <a:pt x="98" y="89"/>
                    </a:lnTo>
                    <a:lnTo>
                      <a:pt x="107" y="60"/>
                    </a:lnTo>
                    <a:lnTo>
                      <a:pt x="95" y="43"/>
                    </a:lnTo>
                    <a:lnTo>
                      <a:pt x="117" y="4"/>
                    </a:lnTo>
                    <a:lnTo>
                      <a:pt x="95" y="0"/>
                    </a:lnTo>
                    <a:lnTo>
                      <a:pt x="80" y="6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76" name="Freeform 123"/>
              <p:cNvSpPr>
                <a:spLocks/>
              </p:cNvSpPr>
              <p:nvPr/>
            </p:nvSpPr>
            <p:spPr bwMode="auto">
              <a:xfrm>
                <a:off x="4758" y="1872"/>
                <a:ext cx="97" cy="104"/>
              </a:xfrm>
              <a:custGeom>
                <a:avLst/>
                <a:gdLst>
                  <a:gd name="T0" fmla="*/ 1 w 195"/>
                  <a:gd name="T1" fmla="*/ 2 h 209"/>
                  <a:gd name="T2" fmla="*/ 0 w 195"/>
                  <a:gd name="T3" fmla="*/ 5 h 209"/>
                  <a:gd name="T4" fmla="*/ 0 w 195"/>
                  <a:gd name="T5" fmla="*/ 6 h 209"/>
                  <a:gd name="T6" fmla="*/ 0 w 195"/>
                  <a:gd name="T7" fmla="*/ 8 h 209"/>
                  <a:gd name="T8" fmla="*/ 1 w 195"/>
                  <a:gd name="T9" fmla="*/ 12 h 209"/>
                  <a:gd name="T10" fmla="*/ 5 w 195"/>
                  <a:gd name="T11" fmla="*/ 13 h 209"/>
                  <a:gd name="T12" fmla="*/ 6 w 195"/>
                  <a:gd name="T13" fmla="*/ 9 h 209"/>
                  <a:gd name="T14" fmla="*/ 9 w 195"/>
                  <a:gd name="T15" fmla="*/ 9 h 209"/>
                  <a:gd name="T16" fmla="*/ 10 w 195"/>
                  <a:gd name="T17" fmla="*/ 7 h 209"/>
                  <a:gd name="T18" fmla="*/ 8 w 195"/>
                  <a:gd name="T19" fmla="*/ 6 h 209"/>
                  <a:gd name="T20" fmla="*/ 8 w 195"/>
                  <a:gd name="T21" fmla="*/ 2 h 209"/>
                  <a:gd name="T22" fmla="*/ 9 w 195"/>
                  <a:gd name="T23" fmla="*/ 1 h 209"/>
                  <a:gd name="T24" fmla="*/ 11 w 195"/>
                  <a:gd name="T25" fmla="*/ 6 h 209"/>
                  <a:gd name="T26" fmla="*/ 12 w 195"/>
                  <a:gd name="T27" fmla="*/ 5 h 209"/>
                  <a:gd name="T28" fmla="*/ 10 w 195"/>
                  <a:gd name="T29" fmla="*/ 0 h 209"/>
                  <a:gd name="T30" fmla="*/ 7 w 195"/>
                  <a:gd name="T31" fmla="*/ 0 h 209"/>
                  <a:gd name="T32" fmla="*/ 6 w 195"/>
                  <a:gd name="T33" fmla="*/ 1 h 209"/>
                  <a:gd name="T34" fmla="*/ 6 w 195"/>
                  <a:gd name="T35" fmla="*/ 2 h 209"/>
                  <a:gd name="T36" fmla="*/ 2 w 195"/>
                  <a:gd name="T37" fmla="*/ 3 h 209"/>
                  <a:gd name="T38" fmla="*/ 1 w 195"/>
                  <a:gd name="T39" fmla="*/ 2 h 209"/>
                  <a:gd name="T40" fmla="*/ 1 w 195"/>
                  <a:gd name="T41" fmla="*/ 2 h 209"/>
                  <a:gd name="T42" fmla="*/ 1 w 195"/>
                  <a:gd name="T43" fmla="*/ 2 h 20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95"/>
                  <a:gd name="T67" fmla="*/ 0 h 209"/>
                  <a:gd name="T68" fmla="*/ 195 w 195"/>
                  <a:gd name="T69" fmla="*/ 209 h 20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95" h="209">
                    <a:moveTo>
                      <a:pt x="22" y="44"/>
                    </a:moveTo>
                    <a:lnTo>
                      <a:pt x="0" y="83"/>
                    </a:lnTo>
                    <a:lnTo>
                      <a:pt x="12" y="100"/>
                    </a:lnTo>
                    <a:lnTo>
                      <a:pt x="3" y="129"/>
                    </a:lnTo>
                    <a:lnTo>
                      <a:pt x="22" y="193"/>
                    </a:lnTo>
                    <a:lnTo>
                      <a:pt x="84" y="209"/>
                    </a:lnTo>
                    <a:lnTo>
                      <a:pt x="109" y="148"/>
                    </a:lnTo>
                    <a:lnTo>
                      <a:pt x="155" y="156"/>
                    </a:lnTo>
                    <a:lnTo>
                      <a:pt x="167" y="118"/>
                    </a:lnTo>
                    <a:lnTo>
                      <a:pt x="137" y="100"/>
                    </a:lnTo>
                    <a:lnTo>
                      <a:pt x="134" y="43"/>
                    </a:lnTo>
                    <a:lnTo>
                      <a:pt x="144" y="27"/>
                    </a:lnTo>
                    <a:lnTo>
                      <a:pt x="177" y="108"/>
                    </a:lnTo>
                    <a:lnTo>
                      <a:pt x="195" y="81"/>
                    </a:lnTo>
                    <a:lnTo>
                      <a:pt x="161" y="3"/>
                    </a:lnTo>
                    <a:lnTo>
                      <a:pt x="127" y="0"/>
                    </a:lnTo>
                    <a:lnTo>
                      <a:pt x="97" y="16"/>
                    </a:lnTo>
                    <a:lnTo>
                      <a:pt x="96" y="36"/>
                    </a:lnTo>
                    <a:lnTo>
                      <a:pt x="42" y="60"/>
                    </a:lnTo>
                    <a:lnTo>
                      <a:pt x="22" y="44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77" name="Freeform 124"/>
              <p:cNvSpPr>
                <a:spLocks/>
              </p:cNvSpPr>
              <p:nvPr/>
            </p:nvSpPr>
            <p:spPr bwMode="auto">
              <a:xfrm>
                <a:off x="4744" y="1852"/>
                <a:ext cx="31" cy="42"/>
              </a:xfrm>
              <a:custGeom>
                <a:avLst/>
                <a:gdLst>
                  <a:gd name="T0" fmla="*/ 1 w 63"/>
                  <a:gd name="T1" fmla="*/ 0 h 84"/>
                  <a:gd name="T2" fmla="*/ 1 w 63"/>
                  <a:gd name="T3" fmla="*/ 1 h 84"/>
                  <a:gd name="T4" fmla="*/ 3 w 63"/>
                  <a:gd name="T5" fmla="*/ 1 h 84"/>
                  <a:gd name="T6" fmla="*/ 3 w 63"/>
                  <a:gd name="T7" fmla="*/ 2 h 84"/>
                  <a:gd name="T8" fmla="*/ 3 w 63"/>
                  <a:gd name="T9" fmla="*/ 3 h 84"/>
                  <a:gd name="T10" fmla="*/ 3 w 63"/>
                  <a:gd name="T11" fmla="*/ 6 h 84"/>
                  <a:gd name="T12" fmla="*/ 1 w 63"/>
                  <a:gd name="T13" fmla="*/ 5 h 84"/>
                  <a:gd name="T14" fmla="*/ 0 w 63"/>
                  <a:gd name="T15" fmla="*/ 6 h 84"/>
                  <a:gd name="T16" fmla="*/ 0 w 63"/>
                  <a:gd name="T17" fmla="*/ 4 h 84"/>
                  <a:gd name="T18" fmla="*/ 1 w 63"/>
                  <a:gd name="T19" fmla="*/ 4 h 84"/>
                  <a:gd name="T20" fmla="*/ 0 w 63"/>
                  <a:gd name="T21" fmla="*/ 2 h 84"/>
                  <a:gd name="T22" fmla="*/ 0 w 63"/>
                  <a:gd name="T23" fmla="*/ 2 h 84"/>
                  <a:gd name="T24" fmla="*/ 1 w 63"/>
                  <a:gd name="T25" fmla="*/ 0 h 84"/>
                  <a:gd name="T26" fmla="*/ 1 w 63"/>
                  <a:gd name="T27" fmla="*/ 0 h 84"/>
                  <a:gd name="T28" fmla="*/ 1 w 63"/>
                  <a:gd name="T29" fmla="*/ 0 h 8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3"/>
                  <a:gd name="T46" fmla="*/ 0 h 84"/>
                  <a:gd name="T47" fmla="*/ 63 w 63"/>
                  <a:gd name="T48" fmla="*/ 84 h 8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3" h="84">
                    <a:moveTo>
                      <a:pt x="16" y="0"/>
                    </a:moveTo>
                    <a:lnTo>
                      <a:pt x="28" y="11"/>
                    </a:lnTo>
                    <a:lnTo>
                      <a:pt x="63" y="7"/>
                    </a:lnTo>
                    <a:lnTo>
                      <a:pt x="50" y="28"/>
                    </a:lnTo>
                    <a:lnTo>
                      <a:pt x="58" y="45"/>
                    </a:lnTo>
                    <a:lnTo>
                      <a:pt x="50" y="82"/>
                    </a:lnTo>
                    <a:lnTo>
                      <a:pt x="28" y="78"/>
                    </a:lnTo>
                    <a:lnTo>
                      <a:pt x="13" y="84"/>
                    </a:lnTo>
                    <a:lnTo>
                      <a:pt x="0" y="62"/>
                    </a:lnTo>
                    <a:lnTo>
                      <a:pt x="21" y="51"/>
                    </a:lnTo>
                    <a:lnTo>
                      <a:pt x="14" y="24"/>
                    </a:lnTo>
                    <a:lnTo>
                      <a:pt x="9" y="18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78" name="Freeform 125"/>
              <p:cNvSpPr>
                <a:spLocks/>
              </p:cNvSpPr>
              <p:nvPr/>
            </p:nvSpPr>
            <p:spPr bwMode="auto">
              <a:xfrm>
                <a:off x="4698" y="1212"/>
                <a:ext cx="97" cy="130"/>
              </a:xfrm>
              <a:custGeom>
                <a:avLst/>
                <a:gdLst>
                  <a:gd name="T0" fmla="*/ 9 w 195"/>
                  <a:gd name="T1" fmla="*/ 0 h 260"/>
                  <a:gd name="T2" fmla="*/ 12 w 195"/>
                  <a:gd name="T3" fmla="*/ 6 h 260"/>
                  <a:gd name="T4" fmla="*/ 8 w 195"/>
                  <a:gd name="T5" fmla="*/ 10 h 260"/>
                  <a:gd name="T6" fmla="*/ 11 w 195"/>
                  <a:gd name="T7" fmla="*/ 11 h 260"/>
                  <a:gd name="T8" fmla="*/ 8 w 195"/>
                  <a:gd name="T9" fmla="*/ 14 h 260"/>
                  <a:gd name="T10" fmla="*/ 5 w 195"/>
                  <a:gd name="T11" fmla="*/ 11 h 260"/>
                  <a:gd name="T12" fmla="*/ 5 w 195"/>
                  <a:gd name="T13" fmla="*/ 16 h 260"/>
                  <a:gd name="T14" fmla="*/ 2 w 195"/>
                  <a:gd name="T15" fmla="*/ 17 h 260"/>
                  <a:gd name="T16" fmla="*/ 0 w 195"/>
                  <a:gd name="T17" fmla="*/ 14 h 260"/>
                  <a:gd name="T18" fmla="*/ 3 w 195"/>
                  <a:gd name="T19" fmla="*/ 13 h 260"/>
                  <a:gd name="T20" fmla="*/ 2 w 195"/>
                  <a:gd name="T21" fmla="*/ 11 h 260"/>
                  <a:gd name="T22" fmla="*/ 0 w 195"/>
                  <a:gd name="T23" fmla="*/ 10 h 260"/>
                  <a:gd name="T24" fmla="*/ 3 w 195"/>
                  <a:gd name="T25" fmla="*/ 6 h 260"/>
                  <a:gd name="T26" fmla="*/ 5 w 195"/>
                  <a:gd name="T27" fmla="*/ 9 h 260"/>
                  <a:gd name="T28" fmla="*/ 9 w 195"/>
                  <a:gd name="T29" fmla="*/ 3 h 260"/>
                  <a:gd name="T30" fmla="*/ 9 w 195"/>
                  <a:gd name="T31" fmla="*/ 0 h 260"/>
                  <a:gd name="T32" fmla="*/ 9 w 195"/>
                  <a:gd name="T33" fmla="*/ 0 h 260"/>
                  <a:gd name="T34" fmla="*/ 9 w 195"/>
                  <a:gd name="T35" fmla="*/ 0 h 26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5"/>
                  <a:gd name="T55" fmla="*/ 0 h 260"/>
                  <a:gd name="T56" fmla="*/ 195 w 195"/>
                  <a:gd name="T57" fmla="*/ 260 h 26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5" h="260">
                    <a:moveTo>
                      <a:pt x="159" y="0"/>
                    </a:moveTo>
                    <a:lnTo>
                      <a:pt x="195" y="88"/>
                    </a:lnTo>
                    <a:lnTo>
                      <a:pt x="129" y="152"/>
                    </a:lnTo>
                    <a:lnTo>
                      <a:pt x="183" y="171"/>
                    </a:lnTo>
                    <a:lnTo>
                      <a:pt x="131" y="210"/>
                    </a:lnTo>
                    <a:lnTo>
                      <a:pt x="91" y="168"/>
                    </a:lnTo>
                    <a:lnTo>
                      <a:pt x="85" y="249"/>
                    </a:lnTo>
                    <a:lnTo>
                      <a:pt x="43" y="260"/>
                    </a:lnTo>
                    <a:lnTo>
                      <a:pt x="0" y="213"/>
                    </a:lnTo>
                    <a:lnTo>
                      <a:pt x="56" y="206"/>
                    </a:lnTo>
                    <a:lnTo>
                      <a:pt x="38" y="164"/>
                    </a:lnTo>
                    <a:lnTo>
                      <a:pt x="11" y="149"/>
                    </a:lnTo>
                    <a:lnTo>
                      <a:pt x="56" y="88"/>
                    </a:lnTo>
                    <a:lnTo>
                      <a:pt x="81" y="138"/>
                    </a:lnTo>
                    <a:lnTo>
                      <a:pt x="146" y="49"/>
                    </a:lnTo>
                    <a:lnTo>
                      <a:pt x="159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79" name="Freeform 126"/>
              <p:cNvSpPr>
                <a:spLocks/>
              </p:cNvSpPr>
              <p:nvPr/>
            </p:nvSpPr>
            <p:spPr bwMode="auto">
              <a:xfrm>
                <a:off x="4679" y="1350"/>
                <a:ext cx="37" cy="94"/>
              </a:xfrm>
              <a:custGeom>
                <a:avLst/>
                <a:gdLst>
                  <a:gd name="T0" fmla="*/ 2 w 74"/>
                  <a:gd name="T1" fmla="*/ 0 h 189"/>
                  <a:gd name="T2" fmla="*/ 5 w 74"/>
                  <a:gd name="T3" fmla="*/ 1 h 189"/>
                  <a:gd name="T4" fmla="*/ 2 w 74"/>
                  <a:gd name="T5" fmla="*/ 5 h 189"/>
                  <a:gd name="T6" fmla="*/ 3 w 74"/>
                  <a:gd name="T7" fmla="*/ 11 h 189"/>
                  <a:gd name="T8" fmla="*/ 1 w 74"/>
                  <a:gd name="T9" fmla="*/ 11 h 189"/>
                  <a:gd name="T10" fmla="*/ 0 w 74"/>
                  <a:gd name="T11" fmla="*/ 4 h 189"/>
                  <a:gd name="T12" fmla="*/ 2 w 74"/>
                  <a:gd name="T13" fmla="*/ 2 h 189"/>
                  <a:gd name="T14" fmla="*/ 2 w 74"/>
                  <a:gd name="T15" fmla="*/ 0 h 189"/>
                  <a:gd name="T16" fmla="*/ 2 w 74"/>
                  <a:gd name="T17" fmla="*/ 0 h 189"/>
                  <a:gd name="T18" fmla="*/ 2 w 74"/>
                  <a:gd name="T19" fmla="*/ 0 h 18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4"/>
                  <a:gd name="T31" fmla="*/ 0 h 189"/>
                  <a:gd name="T32" fmla="*/ 74 w 74"/>
                  <a:gd name="T33" fmla="*/ 189 h 18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4" h="189">
                    <a:moveTo>
                      <a:pt x="21" y="0"/>
                    </a:moveTo>
                    <a:lnTo>
                      <a:pt x="74" y="27"/>
                    </a:lnTo>
                    <a:lnTo>
                      <a:pt x="27" y="82"/>
                    </a:lnTo>
                    <a:lnTo>
                      <a:pt x="47" y="189"/>
                    </a:lnTo>
                    <a:lnTo>
                      <a:pt x="7" y="176"/>
                    </a:lnTo>
                    <a:lnTo>
                      <a:pt x="0" y="71"/>
                    </a:lnTo>
                    <a:lnTo>
                      <a:pt x="32" y="35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80" name="Freeform 127"/>
              <p:cNvSpPr>
                <a:spLocks/>
              </p:cNvSpPr>
              <p:nvPr/>
            </p:nvSpPr>
            <p:spPr bwMode="auto">
              <a:xfrm>
                <a:off x="4733" y="1353"/>
                <a:ext cx="92" cy="115"/>
              </a:xfrm>
              <a:custGeom>
                <a:avLst/>
                <a:gdLst>
                  <a:gd name="T0" fmla="*/ 5 w 185"/>
                  <a:gd name="T1" fmla="*/ 0 h 230"/>
                  <a:gd name="T2" fmla="*/ 4 w 185"/>
                  <a:gd name="T3" fmla="*/ 5 h 230"/>
                  <a:gd name="T4" fmla="*/ 1 w 185"/>
                  <a:gd name="T5" fmla="*/ 3 h 230"/>
                  <a:gd name="T6" fmla="*/ 0 w 185"/>
                  <a:gd name="T7" fmla="*/ 6 h 230"/>
                  <a:gd name="T8" fmla="*/ 4 w 185"/>
                  <a:gd name="T9" fmla="*/ 7 h 230"/>
                  <a:gd name="T10" fmla="*/ 2 w 185"/>
                  <a:gd name="T11" fmla="*/ 10 h 230"/>
                  <a:gd name="T12" fmla="*/ 9 w 185"/>
                  <a:gd name="T13" fmla="*/ 11 h 230"/>
                  <a:gd name="T14" fmla="*/ 6 w 185"/>
                  <a:gd name="T15" fmla="*/ 15 h 230"/>
                  <a:gd name="T16" fmla="*/ 11 w 185"/>
                  <a:gd name="T17" fmla="*/ 11 h 230"/>
                  <a:gd name="T18" fmla="*/ 11 w 185"/>
                  <a:gd name="T19" fmla="*/ 9 h 230"/>
                  <a:gd name="T20" fmla="*/ 7 w 185"/>
                  <a:gd name="T21" fmla="*/ 8 h 230"/>
                  <a:gd name="T22" fmla="*/ 7 w 185"/>
                  <a:gd name="T23" fmla="*/ 4 h 230"/>
                  <a:gd name="T24" fmla="*/ 5 w 185"/>
                  <a:gd name="T25" fmla="*/ 0 h 230"/>
                  <a:gd name="T26" fmla="*/ 5 w 185"/>
                  <a:gd name="T27" fmla="*/ 0 h 230"/>
                  <a:gd name="T28" fmla="*/ 5 w 185"/>
                  <a:gd name="T29" fmla="*/ 0 h 23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5"/>
                  <a:gd name="T46" fmla="*/ 0 h 230"/>
                  <a:gd name="T47" fmla="*/ 185 w 185"/>
                  <a:gd name="T48" fmla="*/ 230 h 23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5" h="230">
                    <a:moveTo>
                      <a:pt x="89" y="0"/>
                    </a:moveTo>
                    <a:lnTo>
                      <a:pt x="78" y="70"/>
                    </a:lnTo>
                    <a:lnTo>
                      <a:pt x="31" y="35"/>
                    </a:lnTo>
                    <a:lnTo>
                      <a:pt x="0" y="96"/>
                    </a:lnTo>
                    <a:lnTo>
                      <a:pt x="69" y="110"/>
                    </a:lnTo>
                    <a:lnTo>
                      <a:pt x="42" y="157"/>
                    </a:lnTo>
                    <a:lnTo>
                      <a:pt x="146" y="174"/>
                    </a:lnTo>
                    <a:lnTo>
                      <a:pt x="111" y="230"/>
                    </a:lnTo>
                    <a:lnTo>
                      <a:pt x="185" y="174"/>
                    </a:lnTo>
                    <a:lnTo>
                      <a:pt x="185" y="144"/>
                    </a:lnTo>
                    <a:lnTo>
                      <a:pt x="113" y="117"/>
                    </a:lnTo>
                    <a:lnTo>
                      <a:pt x="123" y="49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81" name="Freeform 128"/>
              <p:cNvSpPr>
                <a:spLocks/>
              </p:cNvSpPr>
              <p:nvPr/>
            </p:nvSpPr>
            <p:spPr bwMode="auto">
              <a:xfrm>
                <a:off x="4744" y="1533"/>
                <a:ext cx="83" cy="72"/>
              </a:xfrm>
              <a:custGeom>
                <a:avLst/>
                <a:gdLst>
                  <a:gd name="T0" fmla="*/ 5 w 168"/>
                  <a:gd name="T1" fmla="*/ 0 h 143"/>
                  <a:gd name="T2" fmla="*/ 5 w 168"/>
                  <a:gd name="T3" fmla="*/ 2 h 143"/>
                  <a:gd name="T4" fmla="*/ 10 w 168"/>
                  <a:gd name="T5" fmla="*/ 4 h 143"/>
                  <a:gd name="T6" fmla="*/ 6 w 168"/>
                  <a:gd name="T7" fmla="*/ 9 h 143"/>
                  <a:gd name="T8" fmla="*/ 0 w 168"/>
                  <a:gd name="T9" fmla="*/ 6 h 143"/>
                  <a:gd name="T10" fmla="*/ 5 w 168"/>
                  <a:gd name="T11" fmla="*/ 7 h 143"/>
                  <a:gd name="T12" fmla="*/ 6 w 168"/>
                  <a:gd name="T13" fmla="*/ 5 h 143"/>
                  <a:gd name="T14" fmla="*/ 3 w 168"/>
                  <a:gd name="T15" fmla="*/ 3 h 143"/>
                  <a:gd name="T16" fmla="*/ 5 w 168"/>
                  <a:gd name="T17" fmla="*/ 0 h 143"/>
                  <a:gd name="T18" fmla="*/ 5 w 168"/>
                  <a:gd name="T19" fmla="*/ 0 h 143"/>
                  <a:gd name="T20" fmla="*/ 5 w 168"/>
                  <a:gd name="T21" fmla="*/ 0 h 14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8"/>
                  <a:gd name="T34" fmla="*/ 0 h 143"/>
                  <a:gd name="T35" fmla="*/ 168 w 168"/>
                  <a:gd name="T36" fmla="*/ 143 h 14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8" h="143">
                    <a:moveTo>
                      <a:pt x="87" y="0"/>
                    </a:moveTo>
                    <a:lnTo>
                      <a:pt x="85" y="31"/>
                    </a:lnTo>
                    <a:lnTo>
                      <a:pt x="168" y="60"/>
                    </a:lnTo>
                    <a:lnTo>
                      <a:pt x="98" y="143"/>
                    </a:lnTo>
                    <a:lnTo>
                      <a:pt x="0" y="85"/>
                    </a:lnTo>
                    <a:lnTo>
                      <a:pt x="87" y="104"/>
                    </a:lnTo>
                    <a:lnTo>
                      <a:pt x="107" y="71"/>
                    </a:lnTo>
                    <a:lnTo>
                      <a:pt x="57" y="38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82" name="Freeform 129"/>
              <p:cNvSpPr>
                <a:spLocks/>
              </p:cNvSpPr>
              <p:nvPr/>
            </p:nvSpPr>
            <p:spPr bwMode="auto">
              <a:xfrm>
                <a:off x="4736" y="1621"/>
                <a:ext cx="79" cy="85"/>
              </a:xfrm>
              <a:custGeom>
                <a:avLst/>
                <a:gdLst>
                  <a:gd name="T0" fmla="*/ 10 w 158"/>
                  <a:gd name="T1" fmla="*/ 0 h 169"/>
                  <a:gd name="T2" fmla="*/ 10 w 158"/>
                  <a:gd name="T3" fmla="*/ 5 h 169"/>
                  <a:gd name="T4" fmla="*/ 7 w 158"/>
                  <a:gd name="T5" fmla="*/ 6 h 169"/>
                  <a:gd name="T6" fmla="*/ 8 w 158"/>
                  <a:gd name="T7" fmla="*/ 10 h 169"/>
                  <a:gd name="T8" fmla="*/ 3 w 158"/>
                  <a:gd name="T9" fmla="*/ 11 h 169"/>
                  <a:gd name="T10" fmla="*/ 5 w 158"/>
                  <a:gd name="T11" fmla="*/ 8 h 169"/>
                  <a:gd name="T12" fmla="*/ 0 w 158"/>
                  <a:gd name="T13" fmla="*/ 8 h 169"/>
                  <a:gd name="T14" fmla="*/ 8 w 158"/>
                  <a:gd name="T15" fmla="*/ 4 h 169"/>
                  <a:gd name="T16" fmla="*/ 10 w 158"/>
                  <a:gd name="T17" fmla="*/ 0 h 169"/>
                  <a:gd name="T18" fmla="*/ 10 w 158"/>
                  <a:gd name="T19" fmla="*/ 0 h 169"/>
                  <a:gd name="T20" fmla="*/ 10 w 158"/>
                  <a:gd name="T21" fmla="*/ 0 h 16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58"/>
                  <a:gd name="T34" fmla="*/ 0 h 169"/>
                  <a:gd name="T35" fmla="*/ 158 w 158"/>
                  <a:gd name="T36" fmla="*/ 169 h 16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58" h="169">
                    <a:moveTo>
                      <a:pt x="150" y="0"/>
                    </a:moveTo>
                    <a:lnTo>
                      <a:pt x="158" y="80"/>
                    </a:lnTo>
                    <a:lnTo>
                      <a:pt x="103" y="92"/>
                    </a:lnTo>
                    <a:lnTo>
                      <a:pt x="120" y="151"/>
                    </a:lnTo>
                    <a:lnTo>
                      <a:pt x="49" y="169"/>
                    </a:lnTo>
                    <a:lnTo>
                      <a:pt x="71" y="115"/>
                    </a:lnTo>
                    <a:lnTo>
                      <a:pt x="0" y="115"/>
                    </a:lnTo>
                    <a:lnTo>
                      <a:pt x="123" y="54"/>
                    </a:lnTo>
                    <a:lnTo>
                      <a:pt x="15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83" name="Freeform 130"/>
              <p:cNvSpPr>
                <a:spLocks/>
              </p:cNvSpPr>
              <p:nvPr/>
            </p:nvSpPr>
            <p:spPr bwMode="auto">
              <a:xfrm>
                <a:off x="4862" y="1694"/>
                <a:ext cx="33" cy="46"/>
              </a:xfrm>
              <a:custGeom>
                <a:avLst/>
                <a:gdLst>
                  <a:gd name="T0" fmla="*/ 1 w 66"/>
                  <a:gd name="T1" fmla="*/ 0 h 91"/>
                  <a:gd name="T2" fmla="*/ 0 w 66"/>
                  <a:gd name="T3" fmla="*/ 6 h 91"/>
                  <a:gd name="T4" fmla="*/ 5 w 66"/>
                  <a:gd name="T5" fmla="*/ 6 h 91"/>
                  <a:gd name="T6" fmla="*/ 1 w 66"/>
                  <a:gd name="T7" fmla="*/ 0 h 91"/>
                  <a:gd name="T8" fmla="*/ 1 w 66"/>
                  <a:gd name="T9" fmla="*/ 0 h 91"/>
                  <a:gd name="T10" fmla="*/ 1 w 66"/>
                  <a:gd name="T11" fmla="*/ 0 h 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91"/>
                  <a:gd name="T20" fmla="*/ 66 w 66"/>
                  <a:gd name="T21" fmla="*/ 91 h 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91">
                    <a:moveTo>
                      <a:pt x="12" y="0"/>
                    </a:moveTo>
                    <a:lnTo>
                      <a:pt x="0" y="91"/>
                    </a:lnTo>
                    <a:lnTo>
                      <a:pt x="66" y="87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84" name="Freeform 131"/>
              <p:cNvSpPr>
                <a:spLocks/>
              </p:cNvSpPr>
              <p:nvPr/>
            </p:nvSpPr>
            <p:spPr bwMode="auto">
              <a:xfrm>
                <a:off x="5053" y="1146"/>
                <a:ext cx="20" cy="25"/>
              </a:xfrm>
              <a:custGeom>
                <a:avLst/>
                <a:gdLst>
                  <a:gd name="T0" fmla="*/ 0 w 40"/>
                  <a:gd name="T1" fmla="*/ 0 h 50"/>
                  <a:gd name="T2" fmla="*/ 3 w 40"/>
                  <a:gd name="T3" fmla="*/ 4 h 50"/>
                  <a:gd name="T4" fmla="*/ 3 w 40"/>
                  <a:gd name="T5" fmla="*/ 2 h 50"/>
                  <a:gd name="T6" fmla="*/ 0 w 40"/>
                  <a:gd name="T7" fmla="*/ 0 h 50"/>
                  <a:gd name="T8" fmla="*/ 0 w 40"/>
                  <a:gd name="T9" fmla="*/ 0 h 50"/>
                  <a:gd name="T10" fmla="*/ 0 w 40"/>
                  <a:gd name="T11" fmla="*/ 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"/>
                  <a:gd name="T19" fmla="*/ 0 h 50"/>
                  <a:gd name="T20" fmla="*/ 40 w 40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" h="50">
                    <a:moveTo>
                      <a:pt x="0" y="0"/>
                    </a:moveTo>
                    <a:lnTo>
                      <a:pt x="39" y="50"/>
                    </a:lnTo>
                    <a:lnTo>
                      <a:pt x="4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85" name="Freeform 132"/>
              <p:cNvSpPr>
                <a:spLocks/>
              </p:cNvSpPr>
              <p:nvPr/>
            </p:nvSpPr>
            <p:spPr bwMode="auto">
              <a:xfrm>
                <a:off x="5053" y="1110"/>
                <a:ext cx="66" cy="42"/>
              </a:xfrm>
              <a:custGeom>
                <a:avLst/>
                <a:gdLst>
                  <a:gd name="T0" fmla="*/ 2 w 132"/>
                  <a:gd name="T1" fmla="*/ 0 h 84"/>
                  <a:gd name="T2" fmla="*/ 0 w 132"/>
                  <a:gd name="T3" fmla="*/ 4 h 84"/>
                  <a:gd name="T4" fmla="*/ 3 w 132"/>
                  <a:gd name="T5" fmla="*/ 3 h 84"/>
                  <a:gd name="T6" fmla="*/ 3 w 132"/>
                  <a:gd name="T7" fmla="*/ 5 h 84"/>
                  <a:gd name="T8" fmla="*/ 5 w 132"/>
                  <a:gd name="T9" fmla="*/ 4 h 84"/>
                  <a:gd name="T10" fmla="*/ 8 w 132"/>
                  <a:gd name="T11" fmla="*/ 6 h 84"/>
                  <a:gd name="T12" fmla="*/ 9 w 132"/>
                  <a:gd name="T13" fmla="*/ 3 h 84"/>
                  <a:gd name="T14" fmla="*/ 5 w 132"/>
                  <a:gd name="T15" fmla="*/ 3 h 84"/>
                  <a:gd name="T16" fmla="*/ 5 w 132"/>
                  <a:gd name="T17" fmla="*/ 1 h 84"/>
                  <a:gd name="T18" fmla="*/ 2 w 132"/>
                  <a:gd name="T19" fmla="*/ 0 h 84"/>
                  <a:gd name="T20" fmla="*/ 2 w 132"/>
                  <a:gd name="T21" fmla="*/ 0 h 84"/>
                  <a:gd name="T22" fmla="*/ 2 w 132"/>
                  <a:gd name="T23" fmla="*/ 0 h 8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32"/>
                  <a:gd name="T37" fmla="*/ 0 h 84"/>
                  <a:gd name="T38" fmla="*/ 132 w 132"/>
                  <a:gd name="T39" fmla="*/ 84 h 8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32" h="84">
                    <a:moveTo>
                      <a:pt x="23" y="0"/>
                    </a:moveTo>
                    <a:lnTo>
                      <a:pt x="0" y="58"/>
                    </a:lnTo>
                    <a:lnTo>
                      <a:pt x="40" y="41"/>
                    </a:lnTo>
                    <a:lnTo>
                      <a:pt x="36" y="75"/>
                    </a:lnTo>
                    <a:lnTo>
                      <a:pt x="74" y="57"/>
                    </a:lnTo>
                    <a:lnTo>
                      <a:pt x="120" y="84"/>
                    </a:lnTo>
                    <a:lnTo>
                      <a:pt x="132" y="47"/>
                    </a:lnTo>
                    <a:lnTo>
                      <a:pt x="66" y="41"/>
                    </a:lnTo>
                    <a:lnTo>
                      <a:pt x="69" y="6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86" name="Freeform 133"/>
              <p:cNvSpPr>
                <a:spLocks/>
              </p:cNvSpPr>
              <p:nvPr/>
            </p:nvSpPr>
            <p:spPr bwMode="auto">
              <a:xfrm>
                <a:off x="5085" y="1092"/>
                <a:ext cx="12" cy="12"/>
              </a:xfrm>
              <a:custGeom>
                <a:avLst/>
                <a:gdLst>
                  <a:gd name="T0" fmla="*/ 1 w 24"/>
                  <a:gd name="T1" fmla="*/ 0 h 25"/>
                  <a:gd name="T2" fmla="*/ 0 w 24"/>
                  <a:gd name="T3" fmla="*/ 1 h 25"/>
                  <a:gd name="T4" fmla="*/ 2 w 24"/>
                  <a:gd name="T5" fmla="*/ 1 h 25"/>
                  <a:gd name="T6" fmla="*/ 1 w 24"/>
                  <a:gd name="T7" fmla="*/ 0 h 25"/>
                  <a:gd name="T8" fmla="*/ 1 w 24"/>
                  <a:gd name="T9" fmla="*/ 0 h 25"/>
                  <a:gd name="T10" fmla="*/ 1 w 24"/>
                  <a:gd name="T11" fmla="*/ 0 h 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"/>
                  <a:gd name="T19" fmla="*/ 0 h 25"/>
                  <a:gd name="T20" fmla="*/ 24 w 24"/>
                  <a:gd name="T21" fmla="*/ 25 h 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" h="25">
                    <a:moveTo>
                      <a:pt x="3" y="0"/>
                    </a:moveTo>
                    <a:lnTo>
                      <a:pt x="0" y="25"/>
                    </a:lnTo>
                    <a:lnTo>
                      <a:pt x="24" y="19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87" name="Freeform 134"/>
              <p:cNvSpPr>
                <a:spLocks/>
              </p:cNvSpPr>
              <p:nvPr/>
            </p:nvSpPr>
            <p:spPr bwMode="auto">
              <a:xfrm>
                <a:off x="5095" y="1113"/>
                <a:ext cx="17" cy="13"/>
              </a:xfrm>
              <a:custGeom>
                <a:avLst/>
                <a:gdLst>
                  <a:gd name="T0" fmla="*/ 1 w 34"/>
                  <a:gd name="T1" fmla="*/ 0 h 24"/>
                  <a:gd name="T2" fmla="*/ 0 w 34"/>
                  <a:gd name="T3" fmla="*/ 2 h 24"/>
                  <a:gd name="T4" fmla="*/ 3 w 34"/>
                  <a:gd name="T5" fmla="*/ 2 h 24"/>
                  <a:gd name="T6" fmla="*/ 1 w 34"/>
                  <a:gd name="T7" fmla="*/ 0 h 24"/>
                  <a:gd name="T8" fmla="*/ 1 w 34"/>
                  <a:gd name="T9" fmla="*/ 0 h 24"/>
                  <a:gd name="T10" fmla="*/ 1 w 34"/>
                  <a:gd name="T11" fmla="*/ 0 h 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"/>
                  <a:gd name="T19" fmla="*/ 0 h 24"/>
                  <a:gd name="T20" fmla="*/ 34 w 34"/>
                  <a:gd name="T21" fmla="*/ 24 h 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" h="24">
                    <a:moveTo>
                      <a:pt x="14" y="0"/>
                    </a:moveTo>
                    <a:lnTo>
                      <a:pt x="0" y="24"/>
                    </a:lnTo>
                    <a:lnTo>
                      <a:pt x="34" y="23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88" name="Freeform 135"/>
              <p:cNvSpPr>
                <a:spLocks/>
              </p:cNvSpPr>
              <p:nvPr/>
            </p:nvSpPr>
            <p:spPr bwMode="auto">
              <a:xfrm>
                <a:off x="5090" y="1068"/>
                <a:ext cx="10" cy="28"/>
              </a:xfrm>
              <a:custGeom>
                <a:avLst/>
                <a:gdLst>
                  <a:gd name="T0" fmla="*/ 0 w 22"/>
                  <a:gd name="T1" fmla="*/ 0 h 57"/>
                  <a:gd name="T2" fmla="*/ 0 w 22"/>
                  <a:gd name="T3" fmla="*/ 1 h 57"/>
                  <a:gd name="T4" fmla="*/ 1 w 22"/>
                  <a:gd name="T5" fmla="*/ 3 h 57"/>
                  <a:gd name="T6" fmla="*/ 0 w 22"/>
                  <a:gd name="T7" fmla="*/ 0 h 57"/>
                  <a:gd name="T8" fmla="*/ 0 w 22"/>
                  <a:gd name="T9" fmla="*/ 0 h 57"/>
                  <a:gd name="T10" fmla="*/ 0 w 22"/>
                  <a:gd name="T11" fmla="*/ 0 h 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"/>
                  <a:gd name="T19" fmla="*/ 0 h 57"/>
                  <a:gd name="T20" fmla="*/ 22 w 22"/>
                  <a:gd name="T21" fmla="*/ 57 h 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" h="57">
                    <a:moveTo>
                      <a:pt x="10" y="0"/>
                    </a:moveTo>
                    <a:lnTo>
                      <a:pt x="0" y="21"/>
                    </a:lnTo>
                    <a:lnTo>
                      <a:pt x="22" y="57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89" name="Freeform 136"/>
              <p:cNvSpPr>
                <a:spLocks/>
              </p:cNvSpPr>
              <p:nvPr/>
            </p:nvSpPr>
            <p:spPr bwMode="auto">
              <a:xfrm>
                <a:off x="5105" y="1083"/>
                <a:ext cx="9" cy="27"/>
              </a:xfrm>
              <a:custGeom>
                <a:avLst/>
                <a:gdLst>
                  <a:gd name="T0" fmla="*/ 2 w 18"/>
                  <a:gd name="T1" fmla="*/ 0 h 54"/>
                  <a:gd name="T2" fmla="*/ 0 w 18"/>
                  <a:gd name="T3" fmla="*/ 3 h 54"/>
                  <a:gd name="T4" fmla="*/ 1 w 18"/>
                  <a:gd name="T5" fmla="*/ 4 h 54"/>
                  <a:gd name="T6" fmla="*/ 2 w 18"/>
                  <a:gd name="T7" fmla="*/ 0 h 54"/>
                  <a:gd name="T8" fmla="*/ 2 w 18"/>
                  <a:gd name="T9" fmla="*/ 0 h 54"/>
                  <a:gd name="T10" fmla="*/ 2 w 18"/>
                  <a:gd name="T11" fmla="*/ 0 h 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"/>
                  <a:gd name="T19" fmla="*/ 0 h 54"/>
                  <a:gd name="T20" fmla="*/ 18 w 18"/>
                  <a:gd name="T21" fmla="*/ 54 h 5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" h="54">
                    <a:moveTo>
                      <a:pt x="18" y="0"/>
                    </a:moveTo>
                    <a:lnTo>
                      <a:pt x="0" y="37"/>
                    </a:lnTo>
                    <a:lnTo>
                      <a:pt x="13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90" name="Freeform 137"/>
              <p:cNvSpPr>
                <a:spLocks/>
              </p:cNvSpPr>
              <p:nvPr/>
            </p:nvSpPr>
            <p:spPr bwMode="auto">
              <a:xfrm>
                <a:off x="5118" y="1103"/>
                <a:ext cx="14" cy="22"/>
              </a:xfrm>
              <a:custGeom>
                <a:avLst/>
                <a:gdLst>
                  <a:gd name="T0" fmla="*/ 2 w 27"/>
                  <a:gd name="T1" fmla="*/ 0 h 44"/>
                  <a:gd name="T2" fmla="*/ 0 w 27"/>
                  <a:gd name="T3" fmla="*/ 2 h 44"/>
                  <a:gd name="T4" fmla="*/ 1 w 27"/>
                  <a:gd name="T5" fmla="*/ 3 h 44"/>
                  <a:gd name="T6" fmla="*/ 2 w 27"/>
                  <a:gd name="T7" fmla="*/ 2 h 44"/>
                  <a:gd name="T8" fmla="*/ 2 w 27"/>
                  <a:gd name="T9" fmla="*/ 0 h 44"/>
                  <a:gd name="T10" fmla="*/ 2 w 27"/>
                  <a:gd name="T11" fmla="*/ 0 h 44"/>
                  <a:gd name="T12" fmla="*/ 2 w 27"/>
                  <a:gd name="T13" fmla="*/ 0 h 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"/>
                  <a:gd name="T22" fmla="*/ 0 h 44"/>
                  <a:gd name="T23" fmla="*/ 27 w 27"/>
                  <a:gd name="T24" fmla="*/ 44 h 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" h="44">
                    <a:moveTo>
                      <a:pt x="27" y="0"/>
                    </a:moveTo>
                    <a:lnTo>
                      <a:pt x="0" y="21"/>
                    </a:lnTo>
                    <a:lnTo>
                      <a:pt x="7" y="44"/>
                    </a:lnTo>
                    <a:lnTo>
                      <a:pt x="20" y="2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91" name="Freeform 138"/>
              <p:cNvSpPr>
                <a:spLocks/>
              </p:cNvSpPr>
              <p:nvPr/>
            </p:nvSpPr>
            <p:spPr bwMode="auto">
              <a:xfrm>
                <a:off x="5119" y="1077"/>
                <a:ext cx="18" cy="21"/>
              </a:xfrm>
              <a:custGeom>
                <a:avLst/>
                <a:gdLst>
                  <a:gd name="T0" fmla="*/ 0 w 36"/>
                  <a:gd name="T1" fmla="*/ 0 h 43"/>
                  <a:gd name="T2" fmla="*/ 1 w 36"/>
                  <a:gd name="T3" fmla="*/ 2 h 43"/>
                  <a:gd name="T4" fmla="*/ 3 w 36"/>
                  <a:gd name="T5" fmla="*/ 2 h 43"/>
                  <a:gd name="T6" fmla="*/ 0 w 36"/>
                  <a:gd name="T7" fmla="*/ 0 h 43"/>
                  <a:gd name="T8" fmla="*/ 0 w 36"/>
                  <a:gd name="T9" fmla="*/ 0 h 43"/>
                  <a:gd name="T10" fmla="*/ 0 w 36"/>
                  <a:gd name="T11" fmla="*/ 0 h 4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43"/>
                  <a:gd name="T20" fmla="*/ 36 w 36"/>
                  <a:gd name="T21" fmla="*/ 43 h 4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43">
                    <a:moveTo>
                      <a:pt x="0" y="0"/>
                    </a:moveTo>
                    <a:lnTo>
                      <a:pt x="5" y="43"/>
                    </a:lnTo>
                    <a:lnTo>
                      <a:pt x="36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92" name="Freeform 139"/>
              <p:cNvSpPr>
                <a:spLocks/>
              </p:cNvSpPr>
              <p:nvPr/>
            </p:nvSpPr>
            <p:spPr bwMode="auto">
              <a:xfrm>
                <a:off x="5128" y="1071"/>
                <a:ext cx="9" cy="11"/>
              </a:xfrm>
              <a:custGeom>
                <a:avLst/>
                <a:gdLst>
                  <a:gd name="T0" fmla="*/ 0 w 17"/>
                  <a:gd name="T1" fmla="*/ 0 h 23"/>
                  <a:gd name="T2" fmla="*/ 1 w 17"/>
                  <a:gd name="T3" fmla="*/ 1 h 23"/>
                  <a:gd name="T4" fmla="*/ 2 w 17"/>
                  <a:gd name="T5" fmla="*/ 1 h 23"/>
                  <a:gd name="T6" fmla="*/ 0 w 17"/>
                  <a:gd name="T7" fmla="*/ 0 h 23"/>
                  <a:gd name="T8" fmla="*/ 0 w 17"/>
                  <a:gd name="T9" fmla="*/ 0 h 23"/>
                  <a:gd name="T10" fmla="*/ 0 w 17"/>
                  <a:gd name="T11" fmla="*/ 0 h 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23"/>
                  <a:gd name="T20" fmla="*/ 17 w 17"/>
                  <a:gd name="T21" fmla="*/ 23 h 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23">
                    <a:moveTo>
                      <a:pt x="0" y="0"/>
                    </a:moveTo>
                    <a:lnTo>
                      <a:pt x="4" y="23"/>
                    </a:lnTo>
                    <a:lnTo>
                      <a:pt x="17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93" name="Freeform 140"/>
              <p:cNvSpPr>
                <a:spLocks/>
              </p:cNvSpPr>
              <p:nvPr/>
            </p:nvSpPr>
            <p:spPr bwMode="auto">
              <a:xfrm>
                <a:off x="5080" y="1148"/>
                <a:ext cx="10" cy="32"/>
              </a:xfrm>
              <a:custGeom>
                <a:avLst/>
                <a:gdLst>
                  <a:gd name="T0" fmla="*/ 1 w 22"/>
                  <a:gd name="T1" fmla="*/ 0 h 63"/>
                  <a:gd name="T2" fmla="*/ 0 w 22"/>
                  <a:gd name="T3" fmla="*/ 3 h 63"/>
                  <a:gd name="T4" fmla="*/ 1 w 22"/>
                  <a:gd name="T5" fmla="*/ 4 h 63"/>
                  <a:gd name="T6" fmla="*/ 1 w 22"/>
                  <a:gd name="T7" fmla="*/ 0 h 63"/>
                  <a:gd name="T8" fmla="*/ 1 w 22"/>
                  <a:gd name="T9" fmla="*/ 0 h 63"/>
                  <a:gd name="T10" fmla="*/ 1 w 22"/>
                  <a:gd name="T11" fmla="*/ 0 h 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"/>
                  <a:gd name="T19" fmla="*/ 0 h 63"/>
                  <a:gd name="T20" fmla="*/ 22 w 22"/>
                  <a:gd name="T21" fmla="*/ 63 h 6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" h="63">
                    <a:moveTo>
                      <a:pt x="22" y="0"/>
                    </a:moveTo>
                    <a:lnTo>
                      <a:pt x="0" y="34"/>
                    </a:lnTo>
                    <a:lnTo>
                      <a:pt x="19" y="63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94" name="Freeform 141"/>
              <p:cNvSpPr>
                <a:spLocks/>
              </p:cNvSpPr>
              <p:nvPr/>
            </p:nvSpPr>
            <p:spPr bwMode="auto">
              <a:xfrm>
                <a:off x="4780" y="1188"/>
                <a:ext cx="296" cy="366"/>
              </a:xfrm>
              <a:custGeom>
                <a:avLst/>
                <a:gdLst>
                  <a:gd name="T0" fmla="*/ 31 w 591"/>
                  <a:gd name="T1" fmla="*/ 24 h 733"/>
                  <a:gd name="T2" fmla="*/ 33 w 591"/>
                  <a:gd name="T3" fmla="*/ 27 h 733"/>
                  <a:gd name="T4" fmla="*/ 29 w 591"/>
                  <a:gd name="T5" fmla="*/ 37 h 733"/>
                  <a:gd name="T6" fmla="*/ 12 w 591"/>
                  <a:gd name="T7" fmla="*/ 44 h 733"/>
                  <a:gd name="T8" fmla="*/ 14 w 591"/>
                  <a:gd name="T9" fmla="*/ 39 h 733"/>
                  <a:gd name="T10" fmla="*/ 3 w 591"/>
                  <a:gd name="T11" fmla="*/ 43 h 733"/>
                  <a:gd name="T12" fmla="*/ 10 w 591"/>
                  <a:gd name="T13" fmla="*/ 41 h 733"/>
                  <a:gd name="T14" fmla="*/ 5 w 591"/>
                  <a:gd name="T15" fmla="*/ 42 h 733"/>
                  <a:gd name="T16" fmla="*/ 4 w 591"/>
                  <a:gd name="T17" fmla="*/ 40 h 733"/>
                  <a:gd name="T18" fmla="*/ 8 w 591"/>
                  <a:gd name="T19" fmla="*/ 38 h 733"/>
                  <a:gd name="T20" fmla="*/ 5 w 591"/>
                  <a:gd name="T21" fmla="*/ 35 h 733"/>
                  <a:gd name="T22" fmla="*/ 6 w 591"/>
                  <a:gd name="T23" fmla="*/ 33 h 733"/>
                  <a:gd name="T24" fmla="*/ 8 w 591"/>
                  <a:gd name="T25" fmla="*/ 31 h 733"/>
                  <a:gd name="T26" fmla="*/ 7 w 591"/>
                  <a:gd name="T27" fmla="*/ 28 h 733"/>
                  <a:gd name="T28" fmla="*/ 6 w 591"/>
                  <a:gd name="T29" fmla="*/ 27 h 733"/>
                  <a:gd name="T30" fmla="*/ 9 w 591"/>
                  <a:gd name="T31" fmla="*/ 25 h 733"/>
                  <a:gd name="T32" fmla="*/ 6 w 591"/>
                  <a:gd name="T33" fmla="*/ 21 h 733"/>
                  <a:gd name="T34" fmla="*/ 6 w 591"/>
                  <a:gd name="T35" fmla="*/ 17 h 733"/>
                  <a:gd name="T36" fmla="*/ 10 w 591"/>
                  <a:gd name="T37" fmla="*/ 16 h 733"/>
                  <a:gd name="T38" fmla="*/ 15 w 591"/>
                  <a:gd name="T39" fmla="*/ 16 h 733"/>
                  <a:gd name="T40" fmla="*/ 11 w 591"/>
                  <a:gd name="T41" fmla="*/ 8 h 733"/>
                  <a:gd name="T42" fmla="*/ 13 w 591"/>
                  <a:gd name="T43" fmla="*/ 6 h 733"/>
                  <a:gd name="T44" fmla="*/ 18 w 591"/>
                  <a:gd name="T45" fmla="*/ 2 h 733"/>
                  <a:gd name="T46" fmla="*/ 19 w 591"/>
                  <a:gd name="T47" fmla="*/ 2 h 733"/>
                  <a:gd name="T48" fmla="*/ 20 w 591"/>
                  <a:gd name="T49" fmla="*/ 2 h 733"/>
                  <a:gd name="T50" fmla="*/ 22 w 591"/>
                  <a:gd name="T51" fmla="*/ 4 h 733"/>
                  <a:gd name="T52" fmla="*/ 33 w 591"/>
                  <a:gd name="T53" fmla="*/ 1 h 733"/>
                  <a:gd name="T54" fmla="*/ 36 w 591"/>
                  <a:gd name="T55" fmla="*/ 0 h 733"/>
                  <a:gd name="T56" fmla="*/ 37 w 591"/>
                  <a:gd name="T57" fmla="*/ 4 h 733"/>
                  <a:gd name="T58" fmla="*/ 26 w 591"/>
                  <a:gd name="T59" fmla="*/ 17 h 733"/>
                  <a:gd name="T60" fmla="*/ 26 w 591"/>
                  <a:gd name="T61" fmla="*/ 18 h 733"/>
                  <a:gd name="T62" fmla="*/ 27 w 591"/>
                  <a:gd name="T63" fmla="*/ 20 h 733"/>
                  <a:gd name="T64" fmla="*/ 22 w 591"/>
                  <a:gd name="T65" fmla="*/ 23 h 733"/>
                  <a:gd name="T66" fmla="*/ 22 w 591"/>
                  <a:gd name="T67" fmla="*/ 25 h 733"/>
                  <a:gd name="T68" fmla="*/ 26 w 591"/>
                  <a:gd name="T69" fmla="*/ 23 h 733"/>
                  <a:gd name="T70" fmla="*/ 29 w 591"/>
                  <a:gd name="T71" fmla="*/ 22 h 73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91"/>
                  <a:gd name="T109" fmla="*/ 0 h 733"/>
                  <a:gd name="T110" fmla="*/ 591 w 591"/>
                  <a:gd name="T111" fmla="*/ 733 h 73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91" h="733">
                    <a:moveTo>
                      <a:pt x="456" y="354"/>
                    </a:moveTo>
                    <a:lnTo>
                      <a:pt x="483" y="388"/>
                    </a:lnTo>
                    <a:lnTo>
                      <a:pt x="483" y="446"/>
                    </a:lnTo>
                    <a:lnTo>
                      <a:pt x="517" y="432"/>
                    </a:lnTo>
                    <a:lnTo>
                      <a:pt x="541" y="466"/>
                    </a:lnTo>
                    <a:lnTo>
                      <a:pt x="462" y="601"/>
                    </a:lnTo>
                    <a:lnTo>
                      <a:pt x="287" y="704"/>
                    </a:lnTo>
                    <a:lnTo>
                      <a:pt x="189" y="704"/>
                    </a:lnTo>
                    <a:lnTo>
                      <a:pt x="209" y="691"/>
                    </a:lnTo>
                    <a:lnTo>
                      <a:pt x="219" y="635"/>
                    </a:lnTo>
                    <a:lnTo>
                      <a:pt x="104" y="733"/>
                    </a:lnTo>
                    <a:lnTo>
                      <a:pt x="44" y="691"/>
                    </a:lnTo>
                    <a:lnTo>
                      <a:pt x="77" y="691"/>
                    </a:lnTo>
                    <a:lnTo>
                      <a:pt x="149" y="669"/>
                    </a:lnTo>
                    <a:lnTo>
                      <a:pt x="109" y="660"/>
                    </a:lnTo>
                    <a:lnTo>
                      <a:pt x="72" y="672"/>
                    </a:lnTo>
                    <a:lnTo>
                      <a:pt x="0" y="660"/>
                    </a:lnTo>
                    <a:lnTo>
                      <a:pt x="57" y="643"/>
                    </a:lnTo>
                    <a:lnTo>
                      <a:pt x="80" y="643"/>
                    </a:lnTo>
                    <a:lnTo>
                      <a:pt x="114" y="609"/>
                    </a:lnTo>
                    <a:lnTo>
                      <a:pt x="67" y="609"/>
                    </a:lnTo>
                    <a:lnTo>
                      <a:pt x="77" y="562"/>
                    </a:lnTo>
                    <a:lnTo>
                      <a:pt x="107" y="568"/>
                    </a:lnTo>
                    <a:lnTo>
                      <a:pt x="90" y="540"/>
                    </a:lnTo>
                    <a:lnTo>
                      <a:pt x="156" y="528"/>
                    </a:lnTo>
                    <a:lnTo>
                      <a:pt x="118" y="511"/>
                    </a:lnTo>
                    <a:lnTo>
                      <a:pt x="156" y="486"/>
                    </a:lnTo>
                    <a:lnTo>
                      <a:pt x="109" y="461"/>
                    </a:lnTo>
                    <a:lnTo>
                      <a:pt x="148" y="436"/>
                    </a:lnTo>
                    <a:lnTo>
                      <a:pt x="87" y="442"/>
                    </a:lnTo>
                    <a:lnTo>
                      <a:pt x="75" y="362"/>
                    </a:lnTo>
                    <a:lnTo>
                      <a:pt x="132" y="402"/>
                    </a:lnTo>
                    <a:lnTo>
                      <a:pt x="148" y="385"/>
                    </a:lnTo>
                    <a:lnTo>
                      <a:pt x="92" y="345"/>
                    </a:lnTo>
                    <a:lnTo>
                      <a:pt x="118" y="328"/>
                    </a:lnTo>
                    <a:lnTo>
                      <a:pt x="85" y="283"/>
                    </a:lnTo>
                    <a:lnTo>
                      <a:pt x="132" y="263"/>
                    </a:lnTo>
                    <a:lnTo>
                      <a:pt x="156" y="263"/>
                    </a:lnTo>
                    <a:lnTo>
                      <a:pt x="171" y="247"/>
                    </a:lnTo>
                    <a:lnTo>
                      <a:pt x="225" y="263"/>
                    </a:lnTo>
                    <a:lnTo>
                      <a:pt x="162" y="199"/>
                    </a:lnTo>
                    <a:lnTo>
                      <a:pt x="173" y="141"/>
                    </a:lnTo>
                    <a:lnTo>
                      <a:pt x="232" y="152"/>
                    </a:lnTo>
                    <a:lnTo>
                      <a:pt x="206" y="104"/>
                    </a:lnTo>
                    <a:lnTo>
                      <a:pt x="236" y="14"/>
                    </a:lnTo>
                    <a:lnTo>
                      <a:pt x="273" y="46"/>
                    </a:lnTo>
                    <a:lnTo>
                      <a:pt x="279" y="26"/>
                    </a:lnTo>
                    <a:lnTo>
                      <a:pt x="296" y="41"/>
                    </a:lnTo>
                    <a:lnTo>
                      <a:pt x="290" y="75"/>
                    </a:lnTo>
                    <a:lnTo>
                      <a:pt x="314" y="44"/>
                    </a:lnTo>
                    <a:lnTo>
                      <a:pt x="337" y="46"/>
                    </a:lnTo>
                    <a:lnTo>
                      <a:pt x="337" y="70"/>
                    </a:lnTo>
                    <a:lnTo>
                      <a:pt x="408" y="28"/>
                    </a:lnTo>
                    <a:lnTo>
                      <a:pt x="526" y="26"/>
                    </a:lnTo>
                    <a:lnTo>
                      <a:pt x="526" y="6"/>
                    </a:lnTo>
                    <a:lnTo>
                      <a:pt x="564" y="0"/>
                    </a:lnTo>
                    <a:lnTo>
                      <a:pt x="590" y="11"/>
                    </a:lnTo>
                    <a:lnTo>
                      <a:pt x="591" y="75"/>
                    </a:lnTo>
                    <a:lnTo>
                      <a:pt x="455" y="207"/>
                    </a:lnTo>
                    <a:lnTo>
                      <a:pt x="416" y="273"/>
                    </a:lnTo>
                    <a:lnTo>
                      <a:pt x="354" y="271"/>
                    </a:lnTo>
                    <a:lnTo>
                      <a:pt x="411" y="295"/>
                    </a:lnTo>
                    <a:lnTo>
                      <a:pt x="465" y="278"/>
                    </a:lnTo>
                    <a:lnTo>
                      <a:pt x="432" y="328"/>
                    </a:lnTo>
                    <a:lnTo>
                      <a:pt x="381" y="332"/>
                    </a:lnTo>
                    <a:lnTo>
                      <a:pt x="341" y="371"/>
                    </a:lnTo>
                    <a:lnTo>
                      <a:pt x="419" y="345"/>
                    </a:lnTo>
                    <a:lnTo>
                      <a:pt x="348" y="405"/>
                    </a:lnTo>
                    <a:lnTo>
                      <a:pt x="395" y="399"/>
                    </a:lnTo>
                    <a:lnTo>
                      <a:pt x="415" y="368"/>
                    </a:lnTo>
                    <a:lnTo>
                      <a:pt x="456" y="354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95" name="Freeform 142"/>
              <p:cNvSpPr>
                <a:spLocks/>
              </p:cNvSpPr>
              <p:nvPr/>
            </p:nvSpPr>
            <p:spPr bwMode="auto">
              <a:xfrm>
                <a:off x="5009" y="1349"/>
                <a:ext cx="189" cy="169"/>
              </a:xfrm>
              <a:custGeom>
                <a:avLst/>
                <a:gdLst>
                  <a:gd name="T0" fmla="*/ 0 w 378"/>
                  <a:gd name="T1" fmla="*/ 2 h 338"/>
                  <a:gd name="T2" fmla="*/ 2 w 378"/>
                  <a:gd name="T3" fmla="*/ 5 h 338"/>
                  <a:gd name="T4" fmla="*/ 2 w 378"/>
                  <a:gd name="T5" fmla="*/ 8 h 338"/>
                  <a:gd name="T6" fmla="*/ 4 w 378"/>
                  <a:gd name="T7" fmla="*/ 7 h 338"/>
                  <a:gd name="T8" fmla="*/ 6 w 378"/>
                  <a:gd name="T9" fmla="*/ 9 h 338"/>
                  <a:gd name="T10" fmla="*/ 1 w 378"/>
                  <a:gd name="T11" fmla="*/ 18 h 338"/>
                  <a:gd name="T12" fmla="*/ 6 w 378"/>
                  <a:gd name="T13" fmla="*/ 19 h 338"/>
                  <a:gd name="T14" fmla="*/ 11 w 378"/>
                  <a:gd name="T15" fmla="*/ 17 h 338"/>
                  <a:gd name="T16" fmla="*/ 15 w 378"/>
                  <a:gd name="T17" fmla="*/ 22 h 338"/>
                  <a:gd name="T18" fmla="*/ 18 w 378"/>
                  <a:gd name="T19" fmla="*/ 20 h 338"/>
                  <a:gd name="T20" fmla="*/ 21 w 378"/>
                  <a:gd name="T21" fmla="*/ 12 h 338"/>
                  <a:gd name="T22" fmla="*/ 24 w 378"/>
                  <a:gd name="T23" fmla="*/ 6 h 338"/>
                  <a:gd name="T24" fmla="*/ 21 w 378"/>
                  <a:gd name="T25" fmla="*/ 0 h 338"/>
                  <a:gd name="T26" fmla="*/ 16 w 378"/>
                  <a:gd name="T27" fmla="*/ 2 h 338"/>
                  <a:gd name="T28" fmla="*/ 6 w 378"/>
                  <a:gd name="T29" fmla="*/ 1 h 338"/>
                  <a:gd name="T30" fmla="*/ 0 w 378"/>
                  <a:gd name="T31" fmla="*/ 2 h 338"/>
                  <a:gd name="T32" fmla="*/ 0 w 378"/>
                  <a:gd name="T33" fmla="*/ 2 h 338"/>
                  <a:gd name="T34" fmla="*/ 0 w 378"/>
                  <a:gd name="T35" fmla="*/ 2 h 33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78"/>
                  <a:gd name="T55" fmla="*/ 0 h 338"/>
                  <a:gd name="T56" fmla="*/ 378 w 378"/>
                  <a:gd name="T57" fmla="*/ 338 h 33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78" h="338">
                    <a:moveTo>
                      <a:pt x="0" y="32"/>
                    </a:moveTo>
                    <a:lnTo>
                      <a:pt x="27" y="66"/>
                    </a:lnTo>
                    <a:lnTo>
                      <a:pt x="27" y="124"/>
                    </a:lnTo>
                    <a:lnTo>
                      <a:pt x="61" y="110"/>
                    </a:lnTo>
                    <a:lnTo>
                      <a:pt x="85" y="144"/>
                    </a:lnTo>
                    <a:lnTo>
                      <a:pt x="6" y="279"/>
                    </a:lnTo>
                    <a:lnTo>
                      <a:pt x="94" y="299"/>
                    </a:lnTo>
                    <a:lnTo>
                      <a:pt x="168" y="270"/>
                    </a:lnTo>
                    <a:lnTo>
                      <a:pt x="233" y="338"/>
                    </a:lnTo>
                    <a:lnTo>
                      <a:pt x="283" y="316"/>
                    </a:lnTo>
                    <a:lnTo>
                      <a:pt x="323" y="181"/>
                    </a:lnTo>
                    <a:lnTo>
                      <a:pt x="378" y="83"/>
                    </a:lnTo>
                    <a:lnTo>
                      <a:pt x="329" y="0"/>
                    </a:lnTo>
                    <a:lnTo>
                      <a:pt x="256" y="17"/>
                    </a:lnTo>
                    <a:lnTo>
                      <a:pt x="84" y="3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96" name="Freeform 143"/>
              <p:cNvSpPr>
                <a:spLocks/>
              </p:cNvSpPr>
              <p:nvPr/>
            </p:nvSpPr>
            <p:spPr bwMode="auto">
              <a:xfrm>
                <a:off x="4815" y="1540"/>
                <a:ext cx="235" cy="274"/>
              </a:xfrm>
              <a:custGeom>
                <a:avLst/>
                <a:gdLst>
                  <a:gd name="T0" fmla="*/ 7 w 471"/>
                  <a:gd name="T1" fmla="*/ 0 h 548"/>
                  <a:gd name="T2" fmla="*/ 5 w 471"/>
                  <a:gd name="T3" fmla="*/ 1 h 548"/>
                  <a:gd name="T4" fmla="*/ 6 w 471"/>
                  <a:gd name="T5" fmla="*/ 2 h 548"/>
                  <a:gd name="T6" fmla="*/ 5 w 471"/>
                  <a:gd name="T7" fmla="*/ 3 h 548"/>
                  <a:gd name="T8" fmla="*/ 9 w 471"/>
                  <a:gd name="T9" fmla="*/ 3 h 548"/>
                  <a:gd name="T10" fmla="*/ 7 w 471"/>
                  <a:gd name="T11" fmla="*/ 4 h 548"/>
                  <a:gd name="T12" fmla="*/ 3 w 471"/>
                  <a:gd name="T13" fmla="*/ 5 h 548"/>
                  <a:gd name="T14" fmla="*/ 3 w 471"/>
                  <a:gd name="T15" fmla="*/ 11 h 548"/>
                  <a:gd name="T16" fmla="*/ 1 w 471"/>
                  <a:gd name="T17" fmla="*/ 15 h 548"/>
                  <a:gd name="T18" fmla="*/ 2 w 471"/>
                  <a:gd name="T19" fmla="*/ 15 h 548"/>
                  <a:gd name="T20" fmla="*/ 3 w 471"/>
                  <a:gd name="T21" fmla="*/ 18 h 548"/>
                  <a:gd name="T22" fmla="*/ 0 w 471"/>
                  <a:gd name="T23" fmla="*/ 27 h 548"/>
                  <a:gd name="T24" fmla="*/ 3 w 471"/>
                  <a:gd name="T25" fmla="*/ 27 h 548"/>
                  <a:gd name="T26" fmla="*/ 4 w 471"/>
                  <a:gd name="T27" fmla="*/ 19 h 548"/>
                  <a:gd name="T28" fmla="*/ 6 w 471"/>
                  <a:gd name="T29" fmla="*/ 18 h 548"/>
                  <a:gd name="T30" fmla="*/ 5 w 471"/>
                  <a:gd name="T31" fmla="*/ 13 h 548"/>
                  <a:gd name="T32" fmla="*/ 9 w 471"/>
                  <a:gd name="T33" fmla="*/ 8 h 548"/>
                  <a:gd name="T34" fmla="*/ 6 w 471"/>
                  <a:gd name="T35" fmla="*/ 13 h 548"/>
                  <a:gd name="T36" fmla="*/ 6 w 471"/>
                  <a:gd name="T37" fmla="*/ 16 h 548"/>
                  <a:gd name="T38" fmla="*/ 8 w 471"/>
                  <a:gd name="T39" fmla="*/ 14 h 548"/>
                  <a:gd name="T40" fmla="*/ 9 w 471"/>
                  <a:gd name="T41" fmla="*/ 16 h 548"/>
                  <a:gd name="T42" fmla="*/ 11 w 471"/>
                  <a:gd name="T43" fmla="*/ 10 h 548"/>
                  <a:gd name="T44" fmla="*/ 15 w 471"/>
                  <a:gd name="T45" fmla="*/ 15 h 548"/>
                  <a:gd name="T46" fmla="*/ 11 w 471"/>
                  <a:gd name="T47" fmla="*/ 15 h 548"/>
                  <a:gd name="T48" fmla="*/ 11 w 471"/>
                  <a:gd name="T49" fmla="*/ 20 h 548"/>
                  <a:gd name="T50" fmla="*/ 14 w 471"/>
                  <a:gd name="T51" fmla="*/ 24 h 548"/>
                  <a:gd name="T52" fmla="*/ 11 w 471"/>
                  <a:gd name="T53" fmla="*/ 28 h 548"/>
                  <a:gd name="T54" fmla="*/ 10 w 471"/>
                  <a:gd name="T55" fmla="*/ 30 h 548"/>
                  <a:gd name="T56" fmla="*/ 9 w 471"/>
                  <a:gd name="T57" fmla="*/ 34 h 548"/>
                  <a:gd name="T58" fmla="*/ 9 w 471"/>
                  <a:gd name="T59" fmla="*/ 35 h 548"/>
                  <a:gd name="T60" fmla="*/ 14 w 471"/>
                  <a:gd name="T61" fmla="*/ 34 h 548"/>
                  <a:gd name="T62" fmla="*/ 17 w 471"/>
                  <a:gd name="T63" fmla="*/ 31 h 548"/>
                  <a:gd name="T64" fmla="*/ 18 w 471"/>
                  <a:gd name="T65" fmla="*/ 29 h 548"/>
                  <a:gd name="T66" fmla="*/ 20 w 471"/>
                  <a:gd name="T67" fmla="*/ 29 h 548"/>
                  <a:gd name="T68" fmla="*/ 22 w 471"/>
                  <a:gd name="T69" fmla="*/ 26 h 548"/>
                  <a:gd name="T70" fmla="*/ 26 w 471"/>
                  <a:gd name="T71" fmla="*/ 29 h 548"/>
                  <a:gd name="T72" fmla="*/ 27 w 471"/>
                  <a:gd name="T73" fmla="*/ 22 h 548"/>
                  <a:gd name="T74" fmla="*/ 29 w 471"/>
                  <a:gd name="T75" fmla="*/ 20 h 548"/>
                  <a:gd name="T76" fmla="*/ 25 w 471"/>
                  <a:gd name="T77" fmla="*/ 18 h 548"/>
                  <a:gd name="T78" fmla="*/ 25 w 471"/>
                  <a:gd name="T79" fmla="*/ 16 h 548"/>
                  <a:gd name="T80" fmla="*/ 19 w 471"/>
                  <a:gd name="T81" fmla="*/ 13 h 548"/>
                  <a:gd name="T82" fmla="*/ 19 w 471"/>
                  <a:gd name="T83" fmla="*/ 15 h 548"/>
                  <a:gd name="T84" fmla="*/ 16 w 471"/>
                  <a:gd name="T85" fmla="*/ 13 h 548"/>
                  <a:gd name="T86" fmla="*/ 14 w 471"/>
                  <a:gd name="T87" fmla="*/ 11 h 548"/>
                  <a:gd name="T88" fmla="*/ 14 w 471"/>
                  <a:gd name="T89" fmla="*/ 7 h 548"/>
                  <a:gd name="T90" fmla="*/ 12 w 471"/>
                  <a:gd name="T91" fmla="*/ 6 h 548"/>
                  <a:gd name="T92" fmla="*/ 15 w 471"/>
                  <a:gd name="T93" fmla="*/ 1 h 548"/>
                  <a:gd name="T94" fmla="*/ 13 w 471"/>
                  <a:gd name="T95" fmla="*/ 0 h 548"/>
                  <a:gd name="T96" fmla="*/ 7 w 471"/>
                  <a:gd name="T97" fmla="*/ 0 h 548"/>
                  <a:gd name="T98" fmla="*/ 7 w 471"/>
                  <a:gd name="T99" fmla="*/ 0 h 548"/>
                  <a:gd name="T100" fmla="*/ 7 w 471"/>
                  <a:gd name="T101" fmla="*/ 0 h 548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71"/>
                  <a:gd name="T154" fmla="*/ 0 h 548"/>
                  <a:gd name="T155" fmla="*/ 471 w 471"/>
                  <a:gd name="T156" fmla="*/ 548 h 548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71" h="548">
                    <a:moveTo>
                      <a:pt x="122" y="0"/>
                    </a:moveTo>
                    <a:lnTo>
                      <a:pt x="85" y="13"/>
                    </a:lnTo>
                    <a:lnTo>
                      <a:pt x="107" y="27"/>
                    </a:lnTo>
                    <a:lnTo>
                      <a:pt x="80" y="37"/>
                    </a:lnTo>
                    <a:lnTo>
                      <a:pt x="144" y="47"/>
                    </a:lnTo>
                    <a:lnTo>
                      <a:pt x="124" y="61"/>
                    </a:lnTo>
                    <a:lnTo>
                      <a:pt x="53" y="73"/>
                    </a:lnTo>
                    <a:lnTo>
                      <a:pt x="60" y="166"/>
                    </a:lnTo>
                    <a:lnTo>
                      <a:pt x="27" y="227"/>
                    </a:lnTo>
                    <a:lnTo>
                      <a:pt x="47" y="229"/>
                    </a:lnTo>
                    <a:lnTo>
                      <a:pt x="51" y="287"/>
                    </a:lnTo>
                    <a:lnTo>
                      <a:pt x="0" y="426"/>
                    </a:lnTo>
                    <a:lnTo>
                      <a:pt x="51" y="432"/>
                    </a:lnTo>
                    <a:lnTo>
                      <a:pt x="73" y="294"/>
                    </a:lnTo>
                    <a:lnTo>
                      <a:pt x="100" y="281"/>
                    </a:lnTo>
                    <a:lnTo>
                      <a:pt x="80" y="209"/>
                    </a:lnTo>
                    <a:lnTo>
                      <a:pt x="154" y="122"/>
                    </a:lnTo>
                    <a:lnTo>
                      <a:pt x="108" y="202"/>
                    </a:lnTo>
                    <a:lnTo>
                      <a:pt x="108" y="252"/>
                    </a:lnTo>
                    <a:lnTo>
                      <a:pt x="137" y="210"/>
                    </a:lnTo>
                    <a:lnTo>
                      <a:pt x="157" y="242"/>
                    </a:lnTo>
                    <a:lnTo>
                      <a:pt x="186" y="161"/>
                    </a:lnTo>
                    <a:lnTo>
                      <a:pt x="247" y="230"/>
                    </a:lnTo>
                    <a:lnTo>
                      <a:pt x="186" y="227"/>
                    </a:lnTo>
                    <a:lnTo>
                      <a:pt x="186" y="306"/>
                    </a:lnTo>
                    <a:lnTo>
                      <a:pt x="233" y="379"/>
                    </a:lnTo>
                    <a:lnTo>
                      <a:pt x="181" y="439"/>
                    </a:lnTo>
                    <a:lnTo>
                      <a:pt x="168" y="474"/>
                    </a:lnTo>
                    <a:lnTo>
                      <a:pt x="148" y="538"/>
                    </a:lnTo>
                    <a:lnTo>
                      <a:pt x="152" y="548"/>
                    </a:lnTo>
                    <a:lnTo>
                      <a:pt x="230" y="531"/>
                    </a:lnTo>
                    <a:lnTo>
                      <a:pt x="274" y="496"/>
                    </a:lnTo>
                    <a:lnTo>
                      <a:pt x="292" y="456"/>
                    </a:lnTo>
                    <a:lnTo>
                      <a:pt x="334" y="456"/>
                    </a:lnTo>
                    <a:lnTo>
                      <a:pt x="360" y="405"/>
                    </a:lnTo>
                    <a:lnTo>
                      <a:pt x="421" y="456"/>
                    </a:lnTo>
                    <a:lnTo>
                      <a:pt x="442" y="350"/>
                    </a:lnTo>
                    <a:lnTo>
                      <a:pt x="471" y="308"/>
                    </a:lnTo>
                    <a:lnTo>
                      <a:pt x="408" y="286"/>
                    </a:lnTo>
                    <a:lnTo>
                      <a:pt x="400" y="242"/>
                    </a:lnTo>
                    <a:lnTo>
                      <a:pt x="306" y="205"/>
                    </a:lnTo>
                    <a:lnTo>
                      <a:pt x="306" y="230"/>
                    </a:lnTo>
                    <a:lnTo>
                      <a:pt x="263" y="195"/>
                    </a:lnTo>
                    <a:lnTo>
                      <a:pt x="236" y="173"/>
                    </a:lnTo>
                    <a:lnTo>
                      <a:pt x="236" y="110"/>
                    </a:lnTo>
                    <a:lnTo>
                      <a:pt x="201" y="90"/>
                    </a:lnTo>
                    <a:lnTo>
                      <a:pt x="246" y="16"/>
                    </a:lnTo>
                    <a:lnTo>
                      <a:pt x="220" y="0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97" name="Freeform 144"/>
              <p:cNvSpPr>
                <a:spLocks/>
              </p:cNvSpPr>
              <p:nvPr/>
            </p:nvSpPr>
            <p:spPr bwMode="auto">
              <a:xfrm>
                <a:off x="4916" y="1554"/>
                <a:ext cx="121" cy="107"/>
              </a:xfrm>
              <a:custGeom>
                <a:avLst/>
                <a:gdLst>
                  <a:gd name="T0" fmla="*/ 1 w 243"/>
                  <a:gd name="T1" fmla="*/ 1 h 215"/>
                  <a:gd name="T2" fmla="*/ 5 w 243"/>
                  <a:gd name="T3" fmla="*/ 0 h 215"/>
                  <a:gd name="T4" fmla="*/ 8 w 243"/>
                  <a:gd name="T5" fmla="*/ 1 h 215"/>
                  <a:gd name="T6" fmla="*/ 7 w 243"/>
                  <a:gd name="T7" fmla="*/ 5 h 215"/>
                  <a:gd name="T8" fmla="*/ 14 w 243"/>
                  <a:gd name="T9" fmla="*/ 6 h 215"/>
                  <a:gd name="T10" fmla="*/ 13 w 243"/>
                  <a:gd name="T11" fmla="*/ 9 h 215"/>
                  <a:gd name="T12" fmla="*/ 15 w 243"/>
                  <a:gd name="T13" fmla="*/ 11 h 215"/>
                  <a:gd name="T14" fmla="*/ 12 w 243"/>
                  <a:gd name="T15" fmla="*/ 13 h 215"/>
                  <a:gd name="T16" fmla="*/ 6 w 243"/>
                  <a:gd name="T17" fmla="*/ 11 h 215"/>
                  <a:gd name="T18" fmla="*/ 6 w 243"/>
                  <a:gd name="T19" fmla="*/ 12 h 215"/>
                  <a:gd name="T20" fmla="*/ 4 w 243"/>
                  <a:gd name="T21" fmla="*/ 10 h 215"/>
                  <a:gd name="T22" fmla="*/ 2 w 243"/>
                  <a:gd name="T23" fmla="*/ 9 h 215"/>
                  <a:gd name="T24" fmla="*/ 2 w 243"/>
                  <a:gd name="T25" fmla="*/ 5 h 215"/>
                  <a:gd name="T26" fmla="*/ 0 w 243"/>
                  <a:gd name="T27" fmla="*/ 4 h 215"/>
                  <a:gd name="T28" fmla="*/ 1 w 243"/>
                  <a:gd name="T29" fmla="*/ 1 h 215"/>
                  <a:gd name="T30" fmla="*/ 1 w 243"/>
                  <a:gd name="T31" fmla="*/ 1 h 215"/>
                  <a:gd name="T32" fmla="*/ 1 w 243"/>
                  <a:gd name="T33" fmla="*/ 1 h 2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3"/>
                  <a:gd name="T52" fmla="*/ 0 h 215"/>
                  <a:gd name="T53" fmla="*/ 243 w 243"/>
                  <a:gd name="T54" fmla="*/ 215 h 21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3" h="215">
                    <a:moveTo>
                      <a:pt x="28" y="17"/>
                    </a:moveTo>
                    <a:lnTo>
                      <a:pt x="84" y="0"/>
                    </a:lnTo>
                    <a:lnTo>
                      <a:pt x="132" y="22"/>
                    </a:lnTo>
                    <a:lnTo>
                      <a:pt x="112" y="80"/>
                    </a:lnTo>
                    <a:lnTo>
                      <a:pt x="230" y="111"/>
                    </a:lnTo>
                    <a:lnTo>
                      <a:pt x="209" y="156"/>
                    </a:lnTo>
                    <a:lnTo>
                      <a:pt x="243" y="182"/>
                    </a:lnTo>
                    <a:lnTo>
                      <a:pt x="196" y="215"/>
                    </a:lnTo>
                    <a:lnTo>
                      <a:pt x="104" y="178"/>
                    </a:lnTo>
                    <a:lnTo>
                      <a:pt x="104" y="203"/>
                    </a:lnTo>
                    <a:lnTo>
                      <a:pt x="67" y="171"/>
                    </a:lnTo>
                    <a:lnTo>
                      <a:pt x="33" y="146"/>
                    </a:lnTo>
                    <a:lnTo>
                      <a:pt x="33" y="83"/>
                    </a:lnTo>
                    <a:lnTo>
                      <a:pt x="0" y="64"/>
                    </a:lnTo>
                    <a:lnTo>
                      <a:pt x="28" y="17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98" name="Freeform 145"/>
              <p:cNvSpPr>
                <a:spLocks/>
              </p:cNvSpPr>
              <p:nvPr/>
            </p:nvSpPr>
            <p:spPr bwMode="auto">
              <a:xfrm>
                <a:off x="5020" y="1566"/>
                <a:ext cx="117" cy="66"/>
              </a:xfrm>
              <a:custGeom>
                <a:avLst/>
                <a:gdLst>
                  <a:gd name="T0" fmla="*/ 11 w 234"/>
                  <a:gd name="T1" fmla="*/ 0 h 130"/>
                  <a:gd name="T2" fmla="*/ 6 w 234"/>
                  <a:gd name="T3" fmla="*/ 3 h 130"/>
                  <a:gd name="T4" fmla="*/ 0 w 234"/>
                  <a:gd name="T5" fmla="*/ 9 h 130"/>
                  <a:gd name="T6" fmla="*/ 7 w 234"/>
                  <a:gd name="T7" fmla="*/ 9 h 130"/>
                  <a:gd name="T8" fmla="*/ 9 w 234"/>
                  <a:gd name="T9" fmla="*/ 6 h 130"/>
                  <a:gd name="T10" fmla="*/ 15 w 234"/>
                  <a:gd name="T11" fmla="*/ 4 h 130"/>
                  <a:gd name="T12" fmla="*/ 11 w 234"/>
                  <a:gd name="T13" fmla="*/ 3 h 130"/>
                  <a:gd name="T14" fmla="*/ 11 w 234"/>
                  <a:gd name="T15" fmla="*/ 0 h 130"/>
                  <a:gd name="T16" fmla="*/ 11 w 234"/>
                  <a:gd name="T17" fmla="*/ 0 h 130"/>
                  <a:gd name="T18" fmla="*/ 11 w 234"/>
                  <a:gd name="T19" fmla="*/ 0 h 130"/>
                  <a:gd name="T20" fmla="*/ 11 w 234"/>
                  <a:gd name="T21" fmla="*/ 0 h 13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34"/>
                  <a:gd name="T34" fmla="*/ 0 h 130"/>
                  <a:gd name="T35" fmla="*/ 234 w 234"/>
                  <a:gd name="T36" fmla="*/ 130 h 13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34" h="130">
                    <a:moveTo>
                      <a:pt x="165" y="0"/>
                    </a:moveTo>
                    <a:lnTo>
                      <a:pt x="84" y="37"/>
                    </a:lnTo>
                    <a:lnTo>
                      <a:pt x="0" y="130"/>
                    </a:lnTo>
                    <a:lnTo>
                      <a:pt x="102" y="128"/>
                    </a:lnTo>
                    <a:lnTo>
                      <a:pt x="132" y="81"/>
                    </a:lnTo>
                    <a:lnTo>
                      <a:pt x="234" y="57"/>
                    </a:lnTo>
                    <a:lnTo>
                      <a:pt x="162" y="35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499" name="Freeform 146"/>
              <p:cNvSpPr>
                <a:spLocks/>
              </p:cNvSpPr>
              <p:nvPr/>
            </p:nvSpPr>
            <p:spPr bwMode="auto">
              <a:xfrm>
                <a:off x="5014" y="1625"/>
                <a:ext cx="157" cy="70"/>
              </a:xfrm>
              <a:custGeom>
                <a:avLst/>
                <a:gdLst>
                  <a:gd name="T0" fmla="*/ 1 w 314"/>
                  <a:gd name="T1" fmla="*/ 1 h 139"/>
                  <a:gd name="T2" fmla="*/ 3 w 314"/>
                  <a:gd name="T3" fmla="*/ 3 h 139"/>
                  <a:gd name="T4" fmla="*/ 0 w 314"/>
                  <a:gd name="T5" fmla="*/ 5 h 139"/>
                  <a:gd name="T6" fmla="*/ 1 w 314"/>
                  <a:gd name="T7" fmla="*/ 8 h 139"/>
                  <a:gd name="T8" fmla="*/ 7 w 314"/>
                  <a:gd name="T9" fmla="*/ 7 h 139"/>
                  <a:gd name="T10" fmla="*/ 9 w 314"/>
                  <a:gd name="T11" fmla="*/ 9 h 139"/>
                  <a:gd name="T12" fmla="*/ 12 w 314"/>
                  <a:gd name="T13" fmla="*/ 6 h 139"/>
                  <a:gd name="T14" fmla="*/ 17 w 314"/>
                  <a:gd name="T15" fmla="*/ 6 h 139"/>
                  <a:gd name="T16" fmla="*/ 20 w 314"/>
                  <a:gd name="T17" fmla="*/ 4 h 139"/>
                  <a:gd name="T18" fmla="*/ 13 w 314"/>
                  <a:gd name="T19" fmla="*/ 0 h 139"/>
                  <a:gd name="T20" fmla="*/ 10 w 314"/>
                  <a:gd name="T21" fmla="*/ 2 h 139"/>
                  <a:gd name="T22" fmla="*/ 1 w 314"/>
                  <a:gd name="T23" fmla="*/ 1 h 139"/>
                  <a:gd name="T24" fmla="*/ 1 w 314"/>
                  <a:gd name="T25" fmla="*/ 1 h 139"/>
                  <a:gd name="T26" fmla="*/ 1 w 314"/>
                  <a:gd name="T27" fmla="*/ 1 h 13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14"/>
                  <a:gd name="T43" fmla="*/ 0 h 139"/>
                  <a:gd name="T44" fmla="*/ 314 w 314"/>
                  <a:gd name="T45" fmla="*/ 139 h 13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14" h="139">
                    <a:moveTo>
                      <a:pt x="16" y="14"/>
                    </a:moveTo>
                    <a:lnTo>
                      <a:pt x="47" y="38"/>
                    </a:lnTo>
                    <a:lnTo>
                      <a:pt x="0" y="71"/>
                    </a:lnTo>
                    <a:lnTo>
                      <a:pt x="10" y="116"/>
                    </a:lnTo>
                    <a:lnTo>
                      <a:pt x="105" y="102"/>
                    </a:lnTo>
                    <a:lnTo>
                      <a:pt x="132" y="139"/>
                    </a:lnTo>
                    <a:lnTo>
                      <a:pt x="181" y="93"/>
                    </a:lnTo>
                    <a:lnTo>
                      <a:pt x="269" y="85"/>
                    </a:lnTo>
                    <a:lnTo>
                      <a:pt x="314" y="59"/>
                    </a:lnTo>
                    <a:lnTo>
                      <a:pt x="198" y="0"/>
                    </a:lnTo>
                    <a:lnTo>
                      <a:pt x="149" y="31"/>
                    </a:lnTo>
                    <a:lnTo>
                      <a:pt x="16" y="14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00" name="Freeform 147"/>
              <p:cNvSpPr>
                <a:spLocks/>
              </p:cNvSpPr>
              <p:nvPr/>
            </p:nvSpPr>
            <p:spPr bwMode="auto">
              <a:xfrm>
                <a:off x="5020" y="1655"/>
                <a:ext cx="161" cy="144"/>
              </a:xfrm>
              <a:custGeom>
                <a:avLst/>
                <a:gdLst>
                  <a:gd name="T0" fmla="*/ 18 w 323"/>
                  <a:gd name="T1" fmla="*/ 0 h 288"/>
                  <a:gd name="T2" fmla="*/ 20 w 323"/>
                  <a:gd name="T3" fmla="*/ 3 h 288"/>
                  <a:gd name="T4" fmla="*/ 19 w 323"/>
                  <a:gd name="T5" fmla="*/ 5 h 288"/>
                  <a:gd name="T6" fmla="*/ 16 w 323"/>
                  <a:gd name="T7" fmla="*/ 7 h 288"/>
                  <a:gd name="T8" fmla="*/ 18 w 323"/>
                  <a:gd name="T9" fmla="*/ 11 h 288"/>
                  <a:gd name="T10" fmla="*/ 10 w 323"/>
                  <a:gd name="T11" fmla="*/ 18 h 288"/>
                  <a:gd name="T12" fmla="*/ 9 w 323"/>
                  <a:gd name="T13" fmla="*/ 14 h 288"/>
                  <a:gd name="T14" fmla="*/ 4 w 323"/>
                  <a:gd name="T15" fmla="*/ 13 h 288"/>
                  <a:gd name="T16" fmla="*/ 5 w 323"/>
                  <a:gd name="T17" fmla="*/ 11 h 288"/>
                  <a:gd name="T18" fmla="*/ 0 w 323"/>
                  <a:gd name="T19" fmla="*/ 15 h 288"/>
                  <a:gd name="T20" fmla="*/ 1 w 323"/>
                  <a:gd name="T21" fmla="*/ 8 h 288"/>
                  <a:gd name="T22" fmla="*/ 3 w 323"/>
                  <a:gd name="T23" fmla="*/ 5 h 288"/>
                  <a:gd name="T24" fmla="*/ 0 w 323"/>
                  <a:gd name="T25" fmla="*/ 4 h 288"/>
                  <a:gd name="T26" fmla="*/ 5 w 323"/>
                  <a:gd name="T27" fmla="*/ 3 h 288"/>
                  <a:gd name="T28" fmla="*/ 7 w 323"/>
                  <a:gd name="T29" fmla="*/ 5 h 288"/>
                  <a:gd name="T30" fmla="*/ 10 w 323"/>
                  <a:gd name="T31" fmla="*/ 3 h 288"/>
                  <a:gd name="T32" fmla="*/ 16 w 323"/>
                  <a:gd name="T33" fmla="*/ 2 h 288"/>
                  <a:gd name="T34" fmla="*/ 18 w 323"/>
                  <a:gd name="T35" fmla="*/ 0 h 288"/>
                  <a:gd name="T36" fmla="*/ 18 w 323"/>
                  <a:gd name="T37" fmla="*/ 0 h 288"/>
                  <a:gd name="T38" fmla="*/ 18 w 323"/>
                  <a:gd name="T39" fmla="*/ 0 h 2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23"/>
                  <a:gd name="T61" fmla="*/ 0 h 288"/>
                  <a:gd name="T62" fmla="*/ 323 w 323"/>
                  <a:gd name="T63" fmla="*/ 288 h 28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23" h="288">
                    <a:moveTo>
                      <a:pt x="301" y="0"/>
                    </a:moveTo>
                    <a:lnTo>
                      <a:pt x="323" y="34"/>
                    </a:lnTo>
                    <a:lnTo>
                      <a:pt x="310" y="68"/>
                    </a:lnTo>
                    <a:lnTo>
                      <a:pt x="266" y="98"/>
                    </a:lnTo>
                    <a:lnTo>
                      <a:pt x="291" y="165"/>
                    </a:lnTo>
                    <a:lnTo>
                      <a:pt x="165" y="288"/>
                    </a:lnTo>
                    <a:lnTo>
                      <a:pt x="148" y="223"/>
                    </a:lnTo>
                    <a:lnTo>
                      <a:pt x="78" y="202"/>
                    </a:lnTo>
                    <a:lnTo>
                      <a:pt x="88" y="175"/>
                    </a:lnTo>
                    <a:lnTo>
                      <a:pt x="10" y="226"/>
                    </a:lnTo>
                    <a:lnTo>
                      <a:pt x="30" y="124"/>
                    </a:lnTo>
                    <a:lnTo>
                      <a:pt x="60" y="78"/>
                    </a:lnTo>
                    <a:lnTo>
                      <a:pt x="0" y="57"/>
                    </a:lnTo>
                    <a:lnTo>
                      <a:pt x="92" y="43"/>
                    </a:lnTo>
                    <a:lnTo>
                      <a:pt x="119" y="81"/>
                    </a:lnTo>
                    <a:lnTo>
                      <a:pt x="169" y="34"/>
                    </a:lnTo>
                    <a:lnTo>
                      <a:pt x="257" y="24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01" name="Freeform 148"/>
              <p:cNvSpPr>
                <a:spLocks/>
              </p:cNvSpPr>
              <p:nvPr/>
            </p:nvSpPr>
            <p:spPr bwMode="auto">
              <a:xfrm>
                <a:off x="4874" y="1742"/>
                <a:ext cx="228" cy="139"/>
              </a:xfrm>
              <a:custGeom>
                <a:avLst/>
                <a:gdLst>
                  <a:gd name="T0" fmla="*/ 2 w 456"/>
                  <a:gd name="T1" fmla="*/ 9 h 277"/>
                  <a:gd name="T2" fmla="*/ 3 w 456"/>
                  <a:gd name="T3" fmla="*/ 12 h 277"/>
                  <a:gd name="T4" fmla="*/ 1 w 456"/>
                  <a:gd name="T5" fmla="*/ 9 h 277"/>
                  <a:gd name="T6" fmla="*/ 0 w 456"/>
                  <a:gd name="T7" fmla="*/ 11 h 277"/>
                  <a:gd name="T8" fmla="*/ 5 w 456"/>
                  <a:gd name="T9" fmla="*/ 18 h 277"/>
                  <a:gd name="T10" fmla="*/ 5 w 456"/>
                  <a:gd name="T11" fmla="*/ 13 h 277"/>
                  <a:gd name="T12" fmla="*/ 10 w 456"/>
                  <a:gd name="T13" fmla="*/ 16 h 277"/>
                  <a:gd name="T14" fmla="*/ 11 w 456"/>
                  <a:gd name="T15" fmla="*/ 11 h 277"/>
                  <a:gd name="T16" fmla="*/ 15 w 456"/>
                  <a:gd name="T17" fmla="*/ 14 h 277"/>
                  <a:gd name="T18" fmla="*/ 21 w 456"/>
                  <a:gd name="T19" fmla="*/ 10 h 277"/>
                  <a:gd name="T20" fmla="*/ 26 w 456"/>
                  <a:gd name="T21" fmla="*/ 10 h 277"/>
                  <a:gd name="T22" fmla="*/ 29 w 456"/>
                  <a:gd name="T23" fmla="*/ 8 h 277"/>
                  <a:gd name="T24" fmla="*/ 28 w 456"/>
                  <a:gd name="T25" fmla="*/ 3 h 277"/>
                  <a:gd name="T26" fmla="*/ 24 w 456"/>
                  <a:gd name="T27" fmla="*/ 2 h 277"/>
                  <a:gd name="T28" fmla="*/ 24 w 456"/>
                  <a:gd name="T29" fmla="*/ 0 h 277"/>
                  <a:gd name="T30" fmla="*/ 19 w 456"/>
                  <a:gd name="T31" fmla="*/ 4 h 277"/>
                  <a:gd name="T32" fmla="*/ 19 w 456"/>
                  <a:gd name="T33" fmla="*/ 4 h 277"/>
                  <a:gd name="T34" fmla="*/ 15 w 456"/>
                  <a:gd name="T35" fmla="*/ 0 h 277"/>
                  <a:gd name="T36" fmla="*/ 14 w 456"/>
                  <a:gd name="T37" fmla="*/ 4 h 277"/>
                  <a:gd name="T38" fmla="*/ 11 w 456"/>
                  <a:gd name="T39" fmla="*/ 4 h 277"/>
                  <a:gd name="T40" fmla="*/ 10 w 456"/>
                  <a:gd name="T41" fmla="*/ 6 h 277"/>
                  <a:gd name="T42" fmla="*/ 7 w 456"/>
                  <a:gd name="T43" fmla="*/ 8 h 277"/>
                  <a:gd name="T44" fmla="*/ 2 w 456"/>
                  <a:gd name="T45" fmla="*/ 9 h 277"/>
                  <a:gd name="T46" fmla="*/ 2 w 456"/>
                  <a:gd name="T47" fmla="*/ 9 h 277"/>
                  <a:gd name="T48" fmla="*/ 2 w 456"/>
                  <a:gd name="T49" fmla="*/ 9 h 27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56"/>
                  <a:gd name="T76" fmla="*/ 0 h 277"/>
                  <a:gd name="T77" fmla="*/ 456 w 456"/>
                  <a:gd name="T78" fmla="*/ 277 h 27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56" h="277">
                    <a:moveTo>
                      <a:pt x="32" y="142"/>
                    </a:moveTo>
                    <a:lnTo>
                      <a:pt x="39" y="182"/>
                    </a:lnTo>
                    <a:lnTo>
                      <a:pt x="8" y="140"/>
                    </a:lnTo>
                    <a:lnTo>
                      <a:pt x="0" y="166"/>
                    </a:lnTo>
                    <a:lnTo>
                      <a:pt x="65" y="277"/>
                    </a:lnTo>
                    <a:lnTo>
                      <a:pt x="72" y="197"/>
                    </a:lnTo>
                    <a:lnTo>
                      <a:pt x="157" y="248"/>
                    </a:lnTo>
                    <a:lnTo>
                      <a:pt x="164" y="163"/>
                    </a:lnTo>
                    <a:lnTo>
                      <a:pt x="240" y="220"/>
                    </a:lnTo>
                    <a:lnTo>
                      <a:pt x="328" y="148"/>
                    </a:lnTo>
                    <a:lnTo>
                      <a:pt x="413" y="156"/>
                    </a:lnTo>
                    <a:lnTo>
                      <a:pt x="456" y="115"/>
                    </a:lnTo>
                    <a:lnTo>
                      <a:pt x="439" y="47"/>
                    </a:lnTo>
                    <a:lnTo>
                      <a:pt x="369" y="27"/>
                    </a:lnTo>
                    <a:lnTo>
                      <a:pt x="379" y="0"/>
                    </a:lnTo>
                    <a:lnTo>
                      <a:pt x="304" y="50"/>
                    </a:lnTo>
                    <a:lnTo>
                      <a:pt x="301" y="50"/>
                    </a:lnTo>
                    <a:lnTo>
                      <a:pt x="240" y="0"/>
                    </a:lnTo>
                    <a:lnTo>
                      <a:pt x="214" y="50"/>
                    </a:lnTo>
                    <a:lnTo>
                      <a:pt x="172" y="50"/>
                    </a:lnTo>
                    <a:lnTo>
                      <a:pt x="154" y="92"/>
                    </a:lnTo>
                    <a:lnTo>
                      <a:pt x="112" y="125"/>
                    </a:lnTo>
                    <a:lnTo>
                      <a:pt x="32" y="142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02" name="Freeform 149"/>
              <p:cNvSpPr>
                <a:spLocks/>
              </p:cNvSpPr>
              <p:nvPr/>
            </p:nvSpPr>
            <p:spPr bwMode="auto">
              <a:xfrm>
                <a:off x="4924" y="1484"/>
                <a:ext cx="201" cy="148"/>
              </a:xfrm>
              <a:custGeom>
                <a:avLst/>
                <a:gdLst>
                  <a:gd name="T0" fmla="*/ 26 w 402"/>
                  <a:gd name="T1" fmla="*/ 5 h 295"/>
                  <a:gd name="T2" fmla="*/ 22 w 402"/>
                  <a:gd name="T3" fmla="*/ 0 h 295"/>
                  <a:gd name="T4" fmla="*/ 17 w 402"/>
                  <a:gd name="T5" fmla="*/ 2 h 295"/>
                  <a:gd name="T6" fmla="*/ 11 w 402"/>
                  <a:gd name="T7" fmla="*/ 1 h 295"/>
                  <a:gd name="T8" fmla="*/ 0 w 402"/>
                  <a:gd name="T9" fmla="*/ 7 h 295"/>
                  <a:gd name="T10" fmla="*/ 2 w 402"/>
                  <a:gd name="T11" fmla="*/ 8 h 295"/>
                  <a:gd name="T12" fmla="*/ 1 w 402"/>
                  <a:gd name="T13" fmla="*/ 10 h 295"/>
                  <a:gd name="T14" fmla="*/ 5 w 402"/>
                  <a:gd name="T15" fmla="*/ 9 h 295"/>
                  <a:gd name="T16" fmla="*/ 8 w 402"/>
                  <a:gd name="T17" fmla="*/ 11 h 295"/>
                  <a:gd name="T18" fmla="*/ 6 w 402"/>
                  <a:gd name="T19" fmla="*/ 14 h 295"/>
                  <a:gd name="T20" fmla="*/ 14 w 402"/>
                  <a:gd name="T21" fmla="*/ 16 h 295"/>
                  <a:gd name="T22" fmla="*/ 12 w 402"/>
                  <a:gd name="T23" fmla="*/ 19 h 295"/>
                  <a:gd name="T24" fmla="*/ 18 w 402"/>
                  <a:gd name="T25" fmla="*/ 13 h 295"/>
                  <a:gd name="T26" fmla="*/ 23 w 402"/>
                  <a:gd name="T27" fmla="*/ 11 h 295"/>
                  <a:gd name="T28" fmla="*/ 26 w 402"/>
                  <a:gd name="T29" fmla="*/ 5 h 295"/>
                  <a:gd name="T30" fmla="*/ 26 w 402"/>
                  <a:gd name="T31" fmla="*/ 5 h 295"/>
                  <a:gd name="T32" fmla="*/ 26 w 402"/>
                  <a:gd name="T33" fmla="*/ 5 h 29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02"/>
                  <a:gd name="T52" fmla="*/ 0 h 295"/>
                  <a:gd name="T53" fmla="*/ 402 w 402"/>
                  <a:gd name="T54" fmla="*/ 295 h 29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02" h="295">
                    <a:moveTo>
                      <a:pt x="402" y="68"/>
                    </a:moveTo>
                    <a:lnTo>
                      <a:pt x="337" y="0"/>
                    </a:lnTo>
                    <a:lnTo>
                      <a:pt x="263" y="27"/>
                    </a:lnTo>
                    <a:lnTo>
                      <a:pt x="175" y="9"/>
                    </a:lnTo>
                    <a:lnTo>
                      <a:pt x="0" y="112"/>
                    </a:lnTo>
                    <a:lnTo>
                      <a:pt x="27" y="128"/>
                    </a:lnTo>
                    <a:lnTo>
                      <a:pt x="10" y="156"/>
                    </a:lnTo>
                    <a:lnTo>
                      <a:pt x="67" y="139"/>
                    </a:lnTo>
                    <a:lnTo>
                      <a:pt x="115" y="161"/>
                    </a:lnTo>
                    <a:lnTo>
                      <a:pt x="95" y="219"/>
                    </a:lnTo>
                    <a:lnTo>
                      <a:pt x="215" y="250"/>
                    </a:lnTo>
                    <a:lnTo>
                      <a:pt x="192" y="295"/>
                    </a:lnTo>
                    <a:lnTo>
                      <a:pt x="274" y="202"/>
                    </a:lnTo>
                    <a:lnTo>
                      <a:pt x="357" y="165"/>
                    </a:lnTo>
                    <a:lnTo>
                      <a:pt x="402" y="68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03" name="Freeform 150"/>
              <p:cNvSpPr>
                <a:spLocks/>
              </p:cNvSpPr>
              <p:nvPr/>
            </p:nvSpPr>
            <p:spPr bwMode="auto">
              <a:xfrm>
                <a:off x="4935" y="2073"/>
                <a:ext cx="48" cy="53"/>
              </a:xfrm>
              <a:custGeom>
                <a:avLst/>
                <a:gdLst>
                  <a:gd name="T0" fmla="*/ 2 w 97"/>
                  <a:gd name="T1" fmla="*/ 0 h 108"/>
                  <a:gd name="T2" fmla="*/ 4 w 97"/>
                  <a:gd name="T3" fmla="*/ 3 h 108"/>
                  <a:gd name="T4" fmla="*/ 6 w 97"/>
                  <a:gd name="T5" fmla="*/ 3 h 108"/>
                  <a:gd name="T6" fmla="*/ 5 w 97"/>
                  <a:gd name="T7" fmla="*/ 4 h 108"/>
                  <a:gd name="T8" fmla="*/ 1 w 97"/>
                  <a:gd name="T9" fmla="*/ 6 h 108"/>
                  <a:gd name="T10" fmla="*/ 0 w 97"/>
                  <a:gd name="T11" fmla="*/ 3 h 108"/>
                  <a:gd name="T12" fmla="*/ 2 w 97"/>
                  <a:gd name="T13" fmla="*/ 0 h 108"/>
                  <a:gd name="T14" fmla="*/ 2 w 97"/>
                  <a:gd name="T15" fmla="*/ 0 h 108"/>
                  <a:gd name="T16" fmla="*/ 2 w 97"/>
                  <a:gd name="T17" fmla="*/ 0 h 10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7"/>
                  <a:gd name="T28" fmla="*/ 0 h 108"/>
                  <a:gd name="T29" fmla="*/ 97 w 97"/>
                  <a:gd name="T30" fmla="*/ 108 h 10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7" h="108">
                    <a:moveTo>
                      <a:pt x="39" y="0"/>
                    </a:moveTo>
                    <a:lnTo>
                      <a:pt x="66" y="54"/>
                    </a:lnTo>
                    <a:lnTo>
                      <a:pt x="97" y="48"/>
                    </a:lnTo>
                    <a:lnTo>
                      <a:pt x="84" y="77"/>
                    </a:lnTo>
                    <a:lnTo>
                      <a:pt x="27" y="108"/>
                    </a:lnTo>
                    <a:lnTo>
                      <a:pt x="0" y="61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04" name="Freeform 151"/>
              <p:cNvSpPr>
                <a:spLocks/>
              </p:cNvSpPr>
              <p:nvPr/>
            </p:nvSpPr>
            <p:spPr bwMode="auto">
              <a:xfrm>
                <a:off x="5017" y="2090"/>
                <a:ext cx="105" cy="100"/>
              </a:xfrm>
              <a:custGeom>
                <a:avLst/>
                <a:gdLst>
                  <a:gd name="T0" fmla="*/ 10 w 209"/>
                  <a:gd name="T1" fmla="*/ 4 h 200"/>
                  <a:gd name="T2" fmla="*/ 11 w 209"/>
                  <a:gd name="T3" fmla="*/ 8 h 200"/>
                  <a:gd name="T4" fmla="*/ 14 w 209"/>
                  <a:gd name="T5" fmla="*/ 10 h 200"/>
                  <a:gd name="T6" fmla="*/ 11 w 209"/>
                  <a:gd name="T7" fmla="*/ 12 h 200"/>
                  <a:gd name="T8" fmla="*/ 9 w 209"/>
                  <a:gd name="T9" fmla="*/ 10 h 200"/>
                  <a:gd name="T10" fmla="*/ 8 w 209"/>
                  <a:gd name="T11" fmla="*/ 13 h 200"/>
                  <a:gd name="T12" fmla="*/ 6 w 209"/>
                  <a:gd name="T13" fmla="*/ 13 h 200"/>
                  <a:gd name="T14" fmla="*/ 5 w 209"/>
                  <a:gd name="T15" fmla="*/ 12 h 200"/>
                  <a:gd name="T16" fmla="*/ 3 w 209"/>
                  <a:gd name="T17" fmla="*/ 12 h 200"/>
                  <a:gd name="T18" fmla="*/ 4 w 209"/>
                  <a:gd name="T19" fmla="*/ 9 h 200"/>
                  <a:gd name="T20" fmla="*/ 1 w 209"/>
                  <a:gd name="T21" fmla="*/ 9 h 200"/>
                  <a:gd name="T22" fmla="*/ 0 w 209"/>
                  <a:gd name="T23" fmla="*/ 1 h 200"/>
                  <a:gd name="T24" fmla="*/ 5 w 209"/>
                  <a:gd name="T25" fmla="*/ 0 h 200"/>
                  <a:gd name="T26" fmla="*/ 10 w 209"/>
                  <a:gd name="T27" fmla="*/ 4 h 200"/>
                  <a:gd name="T28" fmla="*/ 10 w 209"/>
                  <a:gd name="T29" fmla="*/ 4 h 200"/>
                  <a:gd name="T30" fmla="*/ 10 w 209"/>
                  <a:gd name="T31" fmla="*/ 4 h 20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09"/>
                  <a:gd name="T49" fmla="*/ 0 h 200"/>
                  <a:gd name="T50" fmla="*/ 209 w 209"/>
                  <a:gd name="T51" fmla="*/ 200 h 20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09" h="200">
                    <a:moveTo>
                      <a:pt x="157" y="56"/>
                    </a:moveTo>
                    <a:lnTo>
                      <a:pt x="171" y="124"/>
                    </a:lnTo>
                    <a:lnTo>
                      <a:pt x="209" y="145"/>
                    </a:lnTo>
                    <a:lnTo>
                      <a:pt x="168" y="185"/>
                    </a:lnTo>
                    <a:lnTo>
                      <a:pt x="142" y="153"/>
                    </a:lnTo>
                    <a:lnTo>
                      <a:pt x="118" y="200"/>
                    </a:lnTo>
                    <a:lnTo>
                      <a:pt x="94" y="200"/>
                    </a:lnTo>
                    <a:lnTo>
                      <a:pt x="74" y="179"/>
                    </a:lnTo>
                    <a:lnTo>
                      <a:pt x="46" y="179"/>
                    </a:lnTo>
                    <a:lnTo>
                      <a:pt x="56" y="129"/>
                    </a:lnTo>
                    <a:lnTo>
                      <a:pt x="12" y="129"/>
                    </a:lnTo>
                    <a:lnTo>
                      <a:pt x="0" y="16"/>
                    </a:lnTo>
                    <a:lnTo>
                      <a:pt x="76" y="0"/>
                    </a:lnTo>
                    <a:lnTo>
                      <a:pt x="157" y="56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05" name="Freeform 152"/>
              <p:cNvSpPr>
                <a:spLocks/>
              </p:cNvSpPr>
              <p:nvPr/>
            </p:nvSpPr>
            <p:spPr bwMode="auto">
              <a:xfrm>
                <a:off x="4910" y="2092"/>
                <a:ext cx="135" cy="137"/>
              </a:xfrm>
              <a:custGeom>
                <a:avLst/>
                <a:gdLst>
                  <a:gd name="T0" fmla="*/ 14 w 270"/>
                  <a:gd name="T1" fmla="*/ 1 h 274"/>
                  <a:gd name="T2" fmla="*/ 15 w 270"/>
                  <a:gd name="T3" fmla="*/ 8 h 274"/>
                  <a:gd name="T4" fmla="*/ 17 w 270"/>
                  <a:gd name="T5" fmla="*/ 8 h 274"/>
                  <a:gd name="T6" fmla="*/ 17 w 270"/>
                  <a:gd name="T7" fmla="*/ 11 h 274"/>
                  <a:gd name="T8" fmla="*/ 15 w 270"/>
                  <a:gd name="T9" fmla="*/ 15 h 274"/>
                  <a:gd name="T10" fmla="*/ 11 w 270"/>
                  <a:gd name="T11" fmla="*/ 18 h 274"/>
                  <a:gd name="T12" fmla="*/ 9 w 270"/>
                  <a:gd name="T13" fmla="*/ 16 h 274"/>
                  <a:gd name="T14" fmla="*/ 11 w 270"/>
                  <a:gd name="T15" fmla="*/ 14 h 274"/>
                  <a:gd name="T16" fmla="*/ 9 w 270"/>
                  <a:gd name="T17" fmla="*/ 13 h 274"/>
                  <a:gd name="T18" fmla="*/ 9 w 270"/>
                  <a:gd name="T19" fmla="*/ 9 h 274"/>
                  <a:gd name="T20" fmla="*/ 7 w 270"/>
                  <a:gd name="T21" fmla="*/ 9 h 274"/>
                  <a:gd name="T22" fmla="*/ 4 w 270"/>
                  <a:gd name="T23" fmla="*/ 12 h 274"/>
                  <a:gd name="T24" fmla="*/ 0 w 270"/>
                  <a:gd name="T25" fmla="*/ 12 h 274"/>
                  <a:gd name="T26" fmla="*/ 6 w 270"/>
                  <a:gd name="T27" fmla="*/ 8 h 274"/>
                  <a:gd name="T28" fmla="*/ 6 w 270"/>
                  <a:gd name="T29" fmla="*/ 5 h 274"/>
                  <a:gd name="T30" fmla="*/ 12 w 270"/>
                  <a:gd name="T31" fmla="*/ 2 h 274"/>
                  <a:gd name="T32" fmla="*/ 12 w 270"/>
                  <a:gd name="T33" fmla="*/ 0 h 274"/>
                  <a:gd name="T34" fmla="*/ 14 w 270"/>
                  <a:gd name="T35" fmla="*/ 1 h 274"/>
                  <a:gd name="T36" fmla="*/ 14 w 270"/>
                  <a:gd name="T37" fmla="*/ 1 h 274"/>
                  <a:gd name="T38" fmla="*/ 14 w 270"/>
                  <a:gd name="T39" fmla="*/ 1 h 27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70"/>
                  <a:gd name="T61" fmla="*/ 0 h 274"/>
                  <a:gd name="T62" fmla="*/ 270 w 270"/>
                  <a:gd name="T63" fmla="*/ 274 h 27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70" h="274">
                    <a:moveTo>
                      <a:pt x="214" y="10"/>
                    </a:moveTo>
                    <a:lnTo>
                      <a:pt x="226" y="123"/>
                    </a:lnTo>
                    <a:lnTo>
                      <a:pt x="270" y="123"/>
                    </a:lnTo>
                    <a:lnTo>
                      <a:pt x="260" y="173"/>
                    </a:lnTo>
                    <a:lnTo>
                      <a:pt x="230" y="230"/>
                    </a:lnTo>
                    <a:lnTo>
                      <a:pt x="172" y="274"/>
                    </a:lnTo>
                    <a:lnTo>
                      <a:pt x="143" y="251"/>
                    </a:lnTo>
                    <a:lnTo>
                      <a:pt x="172" y="214"/>
                    </a:lnTo>
                    <a:lnTo>
                      <a:pt x="140" y="194"/>
                    </a:lnTo>
                    <a:lnTo>
                      <a:pt x="140" y="142"/>
                    </a:lnTo>
                    <a:lnTo>
                      <a:pt x="98" y="139"/>
                    </a:lnTo>
                    <a:lnTo>
                      <a:pt x="51" y="184"/>
                    </a:lnTo>
                    <a:lnTo>
                      <a:pt x="0" y="182"/>
                    </a:lnTo>
                    <a:lnTo>
                      <a:pt x="82" y="119"/>
                    </a:lnTo>
                    <a:lnTo>
                      <a:pt x="92" y="76"/>
                    </a:lnTo>
                    <a:lnTo>
                      <a:pt x="182" y="32"/>
                    </a:lnTo>
                    <a:lnTo>
                      <a:pt x="182" y="0"/>
                    </a:lnTo>
                    <a:lnTo>
                      <a:pt x="214" y="1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06" name="Freeform 153"/>
              <p:cNvSpPr>
                <a:spLocks/>
              </p:cNvSpPr>
              <p:nvPr/>
            </p:nvSpPr>
            <p:spPr bwMode="auto">
              <a:xfrm>
                <a:off x="4852" y="2228"/>
                <a:ext cx="173" cy="158"/>
              </a:xfrm>
              <a:custGeom>
                <a:avLst/>
                <a:gdLst>
                  <a:gd name="T0" fmla="*/ 18 w 345"/>
                  <a:gd name="T1" fmla="*/ 0 h 315"/>
                  <a:gd name="T2" fmla="*/ 16 w 345"/>
                  <a:gd name="T3" fmla="*/ 3 h 315"/>
                  <a:gd name="T4" fmla="*/ 15 w 345"/>
                  <a:gd name="T5" fmla="*/ 7 h 315"/>
                  <a:gd name="T6" fmla="*/ 9 w 345"/>
                  <a:gd name="T7" fmla="*/ 10 h 315"/>
                  <a:gd name="T8" fmla="*/ 7 w 345"/>
                  <a:gd name="T9" fmla="*/ 11 h 315"/>
                  <a:gd name="T10" fmla="*/ 4 w 345"/>
                  <a:gd name="T11" fmla="*/ 11 h 315"/>
                  <a:gd name="T12" fmla="*/ 3 w 345"/>
                  <a:gd name="T13" fmla="*/ 13 h 315"/>
                  <a:gd name="T14" fmla="*/ 0 w 345"/>
                  <a:gd name="T15" fmla="*/ 15 h 315"/>
                  <a:gd name="T16" fmla="*/ 3 w 345"/>
                  <a:gd name="T17" fmla="*/ 15 h 315"/>
                  <a:gd name="T18" fmla="*/ 2 w 345"/>
                  <a:gd name="T19" fmla="*/ 18 h 315"/>
                  <a:gd name="T20" fmla="*/ 2 w 345"/>
                  <a:gd name="T21" fmla="*/ 19 h 315"/>
                  <a:gd name="T22" fmla="*/ 6 w 345"/>
                  <a:gd name="T23" fmla="*/ 17 h 315"/>
                  <a:gd name="T24" fmla="*/ 6 w 345"/>
                  <a:gd name="T25" fmla="*/ 18 h 315"/>
                  <a:gd name="T26" fmla="*/ 3 w 345"/>
                  <a:gd name="T27" fmla="*/ 20 h 315"/>
                  <a:gd name="T28" fmla="*/ 4 w 345"/>
                  <a:gd name="T29" fmla="*/ 20 h 315"/>
                  <a:gd name="T30" fmla="*/ 8 w 345"/>
                  <a:gd name="T31" fmla="*/ 20 h 315"/>
                  <a:gd name="T32" fmla="*/ 9 w 345"/>
                  <a:gd name="T33" fmla="*/ 18 h 315"/>
                  <a:gd name="T34" fmla="*/ 17 w 345"/>
                  <a:gd name="T35" fmla="*/ 19 h 315"/>
                  <a:gd name="T36" fmla="*/ 18 w 345"/>
                  <a:gd name="T37" fmla="*/ 17 h 315"/>
                  <a:gd name="T38" fmla="*/ 20 w 345"/>
                  <a:gd name="T39" fmla="*/ 16 h 315"/>
                  <a:gd name="T40" fmla="*/ 22 w 345"/>
                  <a:gd name="T41" fmla="*/ 14 h 315"/>
                  <a:gd name="T42" fmla="*/ 22 w 345"/>
                  <a:gd name="T43" fmla="*/ 11 h 315"/>
                  <a:gd name="T44" fmla="*/ 21 w 345"/>
                  <a:gd name="T45" fmla="*/ 10 h 315"/>
                  <a:gd name="T46" fmla="*/ 22 w 345"/>
                  <a:gd name="T47" fmla="*/ 4 h 315"/>
                  <a:gd name="T48" fmla="*/ 18 w 345"/>
                  <a:gd name="T49" fmla="*/ 0 h 315"/>
                  <a:gd name="T50" fmla="*/ 18 w 345"/>
                  <a:gd name="T51" fmla="*/ 0 h 315"/>
                  <a:gd name="T52" fmla="*/ 18 w 345"/>
                  <a:gd name="T53" fmla="*/ 0 h 31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45"/>
                  <a:gd name="T82" fmla="*/ 0 h 315"/>
                  <a:gd name="T83" fmla="*/ 345 w 345"/>
                  <a:gd name="T84" fmla="*/ 315 h 31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45" h="315">
                    <a:moveTo>
                      <a:pt x="288" y="0"/>
                    </a:moveTo>
                    <a:lnTo>
                      <a:pt x="251" y="38"/>
                    </a:lnTo>
                    <a:lnTo>
                      <a:pt x="234" y="101"/>
                    </a:lnTo>
                    <a:lnTo>
                      <a:pt x="129" y="148"/>
                    </a:lnTo>
                    <a:lnTo>
                      <a:pt x="105" y="176"/>
                    </a:lnTo>
                    <a:lnTo>
                      <a:pt x="55" y="173"/>
                    </a:lnTo>
                    <a:lnTo>
                      <a:pt x="39" y="202"/>
                    </a:lnTo>
                    <a:lnTo>
                      <a:pt x="0" y="227"/>
                    </a:lnTo>
                    <a:lnTo>
                      <a:pt x="48" y="237"/>
                    </a:lnTo>
                    <a:lnTo>
                      <a:pt x="18" y="278"/>
                    </a:lnTo>
                    <a:lnTo>
                      <a:pt x="31" y="292"/>
                    </a:lnTo>
                    <a:lnTo>
                      <a:pt x="86" y="265"/>
                    </a:lnTo>
                    <a:lnTo>
                      <a:pt x="82" y="284"/>
                    </a:lnTo>
                    <a:lnTo>
                      <a:pt x="46" y="307"/>
                    </a:lnTo>
                    <a:lnTo>
                      <a:pt x="62" y="315"/>
                    </a:lnTo>
                    <a:lnTo>
                      <a:pt x="120" y="305"/>
                    </a:lnTo>
                    <a:lnTo>
                      <a:pt x="144" y="275"/>
                    </a:lnTo>
                    <a:lnTo>
                      <a:pt x="260" y="300"/>
                    </a:lnTo>
                    <a:lnTo>
                      <a:pt x="282" y="264"/>
                    </a:lnTo>
                    <a:lnTo>
                      <a:pt x="318" y="253"/>
                    </a:lnTo>
                    <a:lnTo>
                      <a:pt x="341" y="216"/>
                    </a:lnTo>
                    <a:lnTo>
                      <a:pt x="341" y="176"/>
                    </a:lnTo>
                    <a:lnTo>
                      <a:pt x="326" y="149"/>
                    </a:lnTo>
                    <a:lnTo>
                      <a:pt x="345" y="6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07" name="Freeform 154"/>
              <p:cNvSpPr>
                <a:spLocks/>
              </p:cNvSpPr>
              <p:nvPr/>
            </p:nvSpPr>
            <p:spPr bwMode="auto">
              <a:xfrm>
                <a:off x="4960" y="2355"/>
                <a:ext cx="76" cy="46"/>
              </a:xfrm>
              <a:custGeom>
                <a:avLst/>
                <a:gdLst>
                  <a:gd name="T0" fmla="*/ 7 w 152"/>
                  <a:gd name="T1" fmla="*/ 0 h 91"/>
                  <a:gd name="T2" fmla="*/ 5 w 152"/>
                  <a:gd name="T3" fmla="*/ 1 h 91"/>
                  <a:gd name="T4" fmla="*/ 3 w 152"/>
                  <a:gd name="T5" fmla="*/ 3 h 91"/>
                  <a:gd name="T6" fmla="*/ 0 w 152"/>
                  <a:gd name="T7" fmla="*/ 5 h 91"/>
                  <a:gd name="T8" fmla="*/ 2 w 152"/>
                  <a:gd name="T9" fmla="*/ 6 h 91"/>
                  <a:gd name="T10" fmla="*/ 7 w 152"/>
                  <a:gd name="T11" fmla="*/ 4 h 91"/>
                  <a:gd name="T12" fmla="*/ 8 w 152"/>
                  <a:gd name="T13" fmla="*/ 6 h 91"/>
                  <a:gd name="T14" fmla="*/ 9 w 152"/>
                  <a:gd name="T15" fmla="*/ 6 h 91"/>
                  <a:gd name="T16" fmla="*/ 9 w 152"/>
                  <a:gd name="T17" fmla="*/ 4 h 91"/>
                  <a:gd name="T18" fmla="*/ 10 w 152"/>
                  <a:gd name="T19" fmla="*/ 3 h 91"/>
                  <a:gd name="T20" fmla="*/ 10 w 152"/>
                  <a:gd name="T21" fmla="*/ 1 h 91"/>
                  <a:gd name="T22" fmla="*/ 7 w 152"/>
                  <a:gd name="T23" fmla="*/ 0 h 91"/>
                  <a:gd name="T24" fmla="*/ 7 w 152"/>
                  <a:gd name="T25" fmla="*/ 0 h 91"/>
                  <a:gd name="T26" fmla="*/ 7 w 152"/>
                  <a:gd name="T27" fmla="*/ 0 h 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52"/>
                  <a:gd name="T43" fmla="*/ 0 h 91"/>
                  <a:gd name="T44" fmla="*/ 152 w 152"/>
                  <a:gd name="T45" fmla="*/ 91 h 9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52" h="91">
                    <a:moveTo>
                      <a:pt x="102" y="0"/>
                    </a:moveTo>
                    <a:lnTo>
                      <a:pt x="65" y="10"/>
                    </a:lnTo>
                    <a:lnTo>
                      <a:pt x="45" y="46"/>
                    </a:lnTo>
                    <a:lnTo>
                      <a:pt x="0" y="73"/>
                    </a:lnTo>
                    <a:lnTo>
                      <a:pt x="22" y="85"/>
                    </a:lnTo>
                    <a:lnTo>
                      <a:pt x="99" y="57"/>
                    </a:lnTo>
                    <a:lnTo>
                      <a:pt x="120" y="91"/>
                    </a:lnTo>
                    <a:lnTo>
                      <a:pt x="137" y="85"/>
                    </a:lnTo>
                    <a:lnTo>
                      <a:pt x="137" y="61"/>
                    </a:lnTo>
                    <a:lnTo>
                      <a:pt x="152" y="46"/>
                    </a:lnTo>
                    <a:lnTo>
                      <a:pt x="149" y="13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08" name="Freeform 155"/>
              <p:cNvSpPr>
                <a:spLocks/>
              </p:cNvSpPr>
              <p:nvPr/>
            </p:nvSpPr>
            <p:spPr bwMode="auto">
              <a:xfrm>
                <a:off x="4996" y="2179"/>
                <a:ext cx="97" cy="183"/>
              </a:xfrm>
              <a:custGeom>
                <a:avLst/>
                <a:gdLst>
                  <a:gd name="T0" fmla="*/ 10 w 194"/>
                  <a:gd name="T1" fmla="*/ 2 h 366"/>
                  <a:gd name="T2" fmla="*/ 9 w 194"/>
                  <a:gd name="T3" fmla="*/ 2 h 366"/>
                  <a:gd name="T4" fmla="*/ 8 w 194"/>
                  <a:gd name="T5" fmla="*/ 0 h 366"/>
                  <a:gd name="T6" fmla="*/ 6 w 194"/>
                  <a:gd name="T7" fmla="*/ 0 h 366"/>
                  <a:gd name="T8" fmla="*/ 4 w 194"/>
                  <a:gd name="T9" fmla="*/ 4 h 366"/>
                  <a:gd name="T10" fmla="*/ 0 w 194"/>
                  <a:gd name="T11" fmla="*/ 7 h 366"/>
                  <a:gd name="T12" fmla="*/ 4 w 194"/>
                  <a:gd name="T13" fmla="*/ 10 h 366"/>
                  <a:gd name="T14" fmla="*/ 3 w 194"/>
                  <a:gd name="T15" fmla="*/ 16 h 366"/>
                  <a:gd name="T16" fmla="*/ 4 w 194"/>
                  <a:gd name="T17" fmla="*/ 18 h 366"/>
                  <a:gd name="T18" fmla="*/ 4 w 194"/>
                  <a:gd name="T19" fmla="*/ 20 h 366"/>
                  <a:gd name="T20" fmla="*/ 2 w 194"/>
                  <a:gd name="T21" fmla="*/ 22 h 366"/>
                  <a:gd name="T22" fmla="*/ 5 w 194"/>
                  <a:gd name="T23" fmla="*/ 23 h 366"/>
                  <a:gd name="T24" fmla="*/ 7 w 194"/>
                  <a:gd name="T25" fmla="*/ 22 h 366"/>
                  <a:gd name="T26" fmla="*/ 8 w 194"/>
                  <a:gd name="T27" fmla="*/ 23 h 366"/>
                  <a:gd name="T28" fmla="*/ 11 w 194"/>
                  <a:gd name="T29" fmla="*/ 22 h 366"/>
                  <a:gd name="T30" fmla="*/ 11 w 194"/>
                  <a:gd name="T31" fmla="*/ 16 h 366"/>
                  <a:gd name="T32" fmla="*/ 13 w 194"/>
                  <a:gd name="T33" fmla="*/ 11 h 366"/>
                  <a:gd name="T34" fmla="*/ 10 w 194"/>
                  <a:gd name="T35" fmla="*/ 9 h 366"/>
                  <a:gd name="T36" fmla="*/ 13 w 194"/>
                  <a:gd name="T37" fmla="*/ 7 h 366"/>
                  <a:gd name="T38" fmla="*/ 10 w 194"/>
                  <a:gd name="T39" fmla="*/ 2 h 366"/>
                  <a:gd name="T40" fmla="*/ 10 w 194"/>
                  <a:gd name="T41" fmla="*/ 2 h 366"/>
                  <a:gd name="T42" fmla="*/ 10 w 194"/>
                  <a:gd name="T43" fmla="*/ 2 h 366"/>
                  <a:gd name="T44" fmla="*/ 10 w 194"/>
                  <a:gd name="T45" fmla="*/ 2 h 36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94"/>
                  <a:gd name="T70" fmla="*/ 0 h 366"/>
                  <a:gd name="T71" fmla="*/ 194 w 194"/>
                  <a:gd name="T72" fmla="*/ 366 h 36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94" h="366">
                    <a:moveTo>
                      <a:pt x="160" y="20"/>
                    </a:moveTo>
                    <a:lnTo>
                      <a:pt x="136" y="20"/>
                    </a:lnTo>
                    <a:lnTo>
                      <a:pt x="116" y="0"/>
                    </a:lnTo>
                    <a:lnTo>
                      <a:pt x="88" y="0"/>
                    </a:lnTo>
                    <a:lnTo>
                      <a:pt x="61" y="57"/>
                    </a:lnTo>
                    <a:lnTo>
                      <a:pt x="0" y="98"/>
                    </a:lnTo>
                    <a:lnTo>
                      <a:pt x="58" y="159"/>
                    </a:lnTo>
                    <a:lnTo>
                      <a:pt x="37" y="248"/>
                    </a:lnTo>
                    <a:lnTo>
                      <a:pt x="54" y="274"/>
                    </a:lnTo>
                    <a:lnTo>
                      <a:pt x="54" y="315"/>
                    </a:lnTo>
                    <a:lnTo>
                      <a:pt x="31" y="352"/>
                    </a:lnTo>
                    <a:lnTo>
                      <a:pt x="79" y="366"/>
                    </a:lnTo>
                    <a:lnTo>
                      <a:pt x="99" y="351"/>
                    </a:lnTo>
                    <a:lnTo>
                      <a:pt x="126" y="359"/>
                    </a:lnTo>
                    <a:lnTo>
                      <a:pt x="166" y="342"/>
                    </a:lnTo>
                    <a:lnTo>
                      <a:pt x="166" y="254"/>
                    </a:lnTo>
                    <a:lnTo>
                      <a:pt x="194" y="173"/>
                    </a:lnTo>
                    <a:lnTo>
                      <a:pt x="147" y="136"/>
                    </a:lnTo>
                    <a:lnTo>
                      <a:pt x="194" y="98"/>
                    </a:lnTo>
                    <a:lnTo>
                      <a:pt x="159" y="23"/>
                    </a:lnTo>
                    <a:lnTo>
                      <a:pt x="160" y="2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09" name="Freeform 156"/>
              <p:cNvSpPr>
                <a:spLocks/>
              </p:cNvSpPr>
              <p:nvPr/>
            </p:nvSpPr>
            <p:spPr bwMode="auto">
              <a:xfrm>
                <a:off x="5059" y="2306"/>
                <a:ext cx="70" cy="95"/>
              </a:xfrm>
              <a:custGeom>
                <a:avLst/>
                <a:gdLst>
                  <a:gd name="T0" fmla="*/ 3 w 139"/>
                  <a:gd name="T1" fmla="*/ 0 h 190"/>
                  <a:gd name="T2" fmla="*/ 3 w 139"/>
                  <a:gd name="T3" fmla="*/ 6 h 190"/>
                  <a:gd name="T4" fmla="*/ 0 w 139"/>
                  <a:gd name="T5" fmla="*/ 7 h 190"/>
                  <a:gd name="T6" fmla="*/ 1 w 139"/>
                  <a:gd name="T7" fmla="*/ 11 h 190"/>
                  <a:gd name="T8" fmla="*/ 2 w 139"/>
                  <a:gd name="T9" fmla="*/ 12 h 190"/>
                  <a:gd name="T10" fmla="*/ 6 w 139"/>
                  <a:gd name="T11" fmla="*/ 12 h 190"/>
                  <a:gd name="T12" fmla="*/ 9 w 139"/>
                  <a:gd name="T13" fmla="*/ 10 h 190"/>
                  <a:gd name="T14" fmla="*/ 9 w 139"/>
                  <a:gd name="T15" fmla="*/ 6 h 190"/>
                  <a:gd name="T16" fmla="*/ 7 w 139"/>
                  <a:gd name="T17" fmla="*/ 5 h 190"/>
                  <a:gd name="T18" fmla="*/ 3 w 139"/>
                  <a:gd name="T19" fmla="*/ 0 h 190"/>
                  <a:gd name="T20" fmla="*/ 3 w 139"/>
                  <a:gd name="T21" fmla="*/ 0 h 190"/>
                  <a:gd name="T22" fmla="*/ 3 w 139"/>
                  <a:gd name="T23" fmla="*/ 0 h 19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39"/>
                  <a:gd name="T37" fmla="*/ 0 h 190"/>
                  <a:gd name="T38" fmla="*/ 139 w 139"/>
                  <a:gd name="T39" fmla="*/ 190 h 19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39" h="190">
                    <a:moveTo>
                      <a:pt x="40" y="0"/>
                    </a:moveTo>
                    <a:lnTo>
                      <a:pt x="40" y="88"/>
                    </a:lnTo>
                    <a:lnTo>
                      <a:pt x="0" y="105"/>
                    </a:lnTo>
                    <a:lnTo>
                      <a:pt x="16" y="173"/>
                    </a:lnTo>
                    <a:lnTo>
                      <a:pt x="26" y="188"/>
                    </a:lnTo>
                    <a:lnTo>
                      <a:pt x="92" y="190"/>
                    </a:lnTo>
                    <a:lnTo>
                      <a:pt x="139" y="155"/>
                    </a:lnTo>
                    <a:lnTo>
                      <a:pt x="139" y="92"/>
                    </a:lnTo>
                    <a:lnTo>
                      <a:pt x="100" y="65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10" name="Freeform 157"/>
              <p:cNvSpPr>
                <a:spLocks/>
              </p:cNvSpPr>
              <p:nvPr/>
            </p:nvSpPr>
            <p:spPr bwMode="auto">
              <a:xfrm>
                <a:off x="5021" y="2354"/>
                <a:ext cx="51" cy="64"/>
              </a:xfrm>
              <a:custGeom>
                <a:avLst/>
                <a:gdLst>
                  <a:gd name="T0" fmla="*/ 5 w 101"/>
                  <a:gd name="T1" fmla="*/ 1 h 126"/>
                  <a:gd name="T2" fmla="*/ 4 w 101"/>
                  <a:gd name="T3" fmla="*/ 0 h 126"/>
                  <a:gd name="T4" fmla="*/ 2 w 101"/>
                  <a:gd name="T5" fmla="*/ 1 h 126"/>
                  <a:gd name="T6" fmla="*/ 2 w 101"/>
                  <a:gd name="T7" fmla="*/ 3 h 126"/>
                  <a:gd name="T8" fmla="*/ 1 w 101"/>
                  <a:gd name="T9" fmla="*/ 4 h 126"/>
                  <a:gd name="T10" fmla="*/ 1 w 101"/>
                  <a:gd name="T11" fmla="*/ 6 h 126"/>
                  <a:gd name="T12" fmla="*/ 0 w 101"/>
                  <a:gd name="T13" fmla="*/ 6 h 126"/>
                  <a:gd name="T14" fmla="*/ 2 w 101"/>
                  <a:gd name="T15" fmla="*/ 9 h 126"/>
                  <a:gd name="T16" fmla="*/ 4 w 101"/>
                  <a:gd name="T17" fmla="*/ 7 h 126"/>
                  <a:gd name="T18" fmla="*/ 7 w 101"/>
                  <a:gd name="T19" fmla="*/ 7 h 126"/>
                  <a:gd name="T20" fmla="*/ 7 w 101"/>
                  <a:gd name="T21" fmla="*/ 6 h 126"/>
                  <a:gd name="T22" fmla="*/ 6 w 101"/>
                  <a:gd name="T23" fmla="*/ 5 h 126"/>
                  <a:gd name="T24" fmla="*/ 5 w 101"/>
                  <a:gd name="T25" fmla="*/ 1 h 126"/>
                  <a:gd name="T26" fmla="*/ 5 w 101"/>
                  <a:gd name="T27" fmla="*/ 1 h 126"/>
                  <a:gd name="T28" fmla="*/ 5 w 101"/>
                  <a:gd name="T29" fmla="*/ 1 h 12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1"/>
                  <a:gd name="T46" fmla="*/ 0 h 126"/>
                  <a:gd name="T47" fmla="*/ 101 w 101"/>
                  <a:gd name="T48" fmla="*/ 126 h 12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1" h="126">
                    <a:moveTo>
                      <a:pt x="75" y="8"/>
                    </a:moveTo>
                    <a:lnTo>
                      <a:pt x="50" y="0"/>
                    </a:lnTo>
                    <a:lnTo>
                      <a:pt x="27" y="15"/>
                    </a:lnTo>
                    <a:lnTo>
                      <a:pt x="31" y="47"/>
                    </a:lnTo>
                    <a:lnTo>
                      <a:pt x="15" y="62"/>
                    </a:lnTo>
                    <a:lnTo>
                      <a:pt x="15" y="86"/>
                    </a:lnTo>
                    <a:lnTo>
                      <a:pt x="0" y="92"/>
                    </a:lnTo>
                    <a:lnTo>
                      <a:pt x="18" y="126"/>
                    </a:lnTo>
                    <a:lnTo>
                      <a:pt x="55" y="96"/>
                    </a:lnTo>
                    <a:lnTo>
                      <a:pt x="101" y="101"/>
                    </a:lnTo>
                    <a:lnTo>
                      <a:pt x="101" y="91"/>
                    </a:lnTo>
                    <a:lnTo>
                      <a:pt x="91" y="76"/>
                    </a:lnTo>
                    <a:lnTo>
                      <a:pt x="75" y="8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11" name="Freeform 158"/>
              <p:cNvSpPr>
                <a:spLocks/>
              </p:cNvSpPr>
              <p:nvPr/>
            </p:nvSpPr>
            <p:spPr bwMode="auto">
              <a:xfrm>
                <a:off x="5031" y="2403"/>
                <a:ext cx="45" cy="24"/>
              </a:xfrm>
              <a:custGeom>
                <a:avLst/>
                <a:gdLst>
                  <a:gd name="T0" fmla="*/ 0 w 91"/>
                  <a:gd name="T1" fmla="*/ 1 h 49"/>
                  <a:gd name="T2" fmla="*/ 0 w 91"/>
                  <a:gd name="T3" fmla="*/ 2 h 49"/>
                  <a:gd name="T4" fmla="*/ 5 w 91"/>
                  <a:gd name="T5" fmla="*/ 3 h 49"/>
                  <a:gd name="T6" fmla="*/ 5 w 91"/>
                  <a:gd name="T7" fmla="*/ 0 h 49"/>
                  <a:gd name="T8" fmla="*/ 2 w 91"/>
                  <a:gd name="T9" fmla="*/ 0 h 49"/>
                  <a:gd name="T10" fmla="*/ 0 w 91"/>
                  <a:gd name="T11" fmla="*/ 1 h 49"/>
                  <a:gd name="T12" fmla="*/ 0 w 91"/>
                  <a:gd name="T13" fmla="*/ 1 h 49"/>
                  <a:gd name="T14" fmla="*/ 0 w 91"/>
                  <a:gd name="T15" fmla="*/ 1 h 4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"/>
                  <a:gd name="T25" fmla="*/ 0 h 49"/>
                  <a:gd name="T26" fmla="*/ 91 w 91"/>
                  <a:gd name="T27" fmla="*/ 49 h 4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" h="49">
                    <a:moveTo>
                      <a:pt x="0" y="30"/>
                    </a:moveTo>
                    <a:lnTo>
                      <a:pt x="9" y="40"/>
                    </a:lnTo>
                    <a:lnTo>
                      <a:pt x="91" y="49"/>
                    </a:lnTo>
                    <a:lnTo>
                      <a:pt x="83" y="5"/>
                    </a:lnTo>
                    <a:lnTo>
                      <a:pt x="37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12" name="Freeform 159"/>
              <p:cNvSpPr>
                <a:spLocks/>
              </p:cNvSpPr>
              <p:nvPr/>
            </p:nvSpPr>
            <p:spPr bwMode="auto">
              <a:xfrm>
                <a:off x="5247" y="2529"/>
                <a:ext cx="52" cy="32"/>
              </a:xfrm>
              <a:custGeom>
                <a:avLst/>
                <a:gdLst>
                  <a:gd name="T0" fmla="*/ 0 w 103"/>
                  <a:gd name="T1" fmla="*/ 3 h 64"/>
                  <a:gd name="T2" fmla="*/ 2 w 103"/>
                  <a:gd name="T3" fmla="*/ 3 h 64"/>
                  <a:gd name="T4" fmla="*/ 2 w 103"/>
                  <a:gd name="T5" fmla="*/ 4 h 64"/>
                  <a:gd name="T6" fmla="*/ 5 w 103"/>
                  <a:gd name="T7" fmla="*/ 4 h 64"/>
                  <a:gd name="T8" fmla="*/ 6 w 103"/>
                  <a:gd name="T9" fmla="*/ 3 h 64"/>
                  <a:gd name="T10" fmla="*/ 7 w 103"/>
                  <a:gd name="T11" fmla="*/ 2 h 64"/>
                  <a:gd name="T12" fmla="*/ 4 w 103"/>
                  <a:gd name="T13" fmla="*/ 0 h 64"/>
                  <a:gd name="T14" fmla="*/ 0 w 103"/>
                  <a:gd name="T15" fmla="*/ 3 h 64"/>
                  <a:gd name="T16" fmla="*/ 0 w 103"/>
                  <a:gd name="T17" fmla="*/ 3 h 64"/>
                  <a:gd name="T18" fmla="*/ 0 w 103"/>
                  <a:gd name="T19" fmla="*/ 3 h 64"/>
                  <a:gd name="T20" fmla="*/ 0 w 103"/>
                  <a:gd name="T21" fmla="*/ 3 h 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03"/>
                  <a:gd name="T34" fmla="*/ 0 h 64"/>
                  <a:gd name="T35" fmla="*/ 103 w 103"/>
                  <a:gd name="T36" fmla="*/ 64 h 6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03" h="64">
                    <a:moveTo>
                      <a:pt x="0" y="34"/>
                    </a:moveTo>
                    <a:lnTo>
                      <a:pt x="20" y="34"/>
                    </a:lnTo>
                    <a:lnTo>
                      <a:pt x="31" y="64"/>
                    </a:lnTo>
                    <a:lnTo>
                      <a:pt x="68" y="55"/>
                    </a:lnTo>
                    <a:lnTo>
                      <a:pt x="85" y="41"/>
                    </a:lnTo>
                    <a:lnTo>
                      <a:pt x="103" y="28"/>
                    </a:lnTo>
                    <a:lnTo>
                      <a:pt x="58" y="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13" name="Freeform 160"/>
              <p:cNvSpPr>
                <a:spLocks/>
              </p:cNvSpPr>
              <p:nvPr/>
            </p:nvSpPr>
            <p:spPr bwMode="auto">
              <a:xfrm>
                <a:off x="4912" y="1914"/>
                <a:ext cx="39" cy="61"/>
              </a:xfrm>
              <a:custGeom>
                <a:avLst/>
                <a:gdLst>
                  <a:gd name="T0" fmla="*/ 5 w 78"/>
                  <a:gd name="T1" fmla="*/ 0 h 123"/>
                  <a:gd name="T2" fmla="*/ 2 w 78"/>
                  <a:gd name="T3" fmla="*/ 2 h 123"/>
                  <a:gd name="T4" fmla="*/ 0 w 78"/>
                  <a:gd name="T5" fmla="*/ 7 h 123"/>
                  <a:gd name="T6" fmla="*/ 5 w 78"/>
                  <a:gd name="T7" fmla="*/ 4 h 123"/>
                  <a:gd name="T8" fmla="*/ 5 w 78"/>
                  <a:gd name="T9" fmla="*/ 0 h 123"/>
                  <a:gd name="T10" fmla="*/ 5 w 78"/>
                  <a:gd name="T11" fmla="*/ 0 h 123"/>
                  <a:gd name="T12" fmla="*/ 5 w 78"/>
                  <a:gd name="T13" fmla="*/ 0 h 1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8"/>
                  <a:gd name="T22" fmla="*/ 0 h 123"/>
                  <a:gd name="T23" fmla="*/ 78 w 78"/>
                  <a:gd name="T24" fmla="*/ 123 h 1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8" h="123">
                    <a:moveTo>
                      <a:pt x="78" y="0"/>
                    </a:moveTo>
                    <a:lnTo>
                      <a:pt x="20" y="43"/>
                    </a:lnTo>
                    <a:lnTo>
                      <a:pt x="0" y="123"/>
                    </a:lnTo>
                    <a:lnTo>
                      <a:pt x="77" y="76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14" name="Freeform 161"/>
              <p:cNvSpPr>
                <a:spLocks/>
              </p:cNvSpPr>
              <p:nvPr/>
            </p:nvSpPr>
            <p:spPr bwMode="auto">
              <a:xfrm>
                <a:off x="5117" y="1672"/>
                <a:ext cx="118" cy="180"/>
              </a:xfrm>
              <a:custGeom>
                <a:avLst/>
                <a:gdLst>
                  <a:gd name="T0" fmla="*/ 9 w 234"/>
                  <a:gd name="T1" fmla="*/ 0 h 360"/>
                  <a:gd name="T2" fmla="*/ 8 w 234"/>
                  <a:gd name="T3" fmla="*/ 3 h 360"/>
                  <a:gd name="T4" fmla="*/ 5 w 234"/>
                  <a:gd name="T5" fmla="*/ 4 h 360"/>
                  <a:gd name="T6" fmla="*/ 6 w 234"/>
                  <a:gd name="T7" fmla="*/ 9 h 360"/>
                  <a:gd name="T8" fmla="*/ 0 w 234"/>
                  <a:gd name="T9" fmla="*/ 15 h 360"/>
                  <a:gd name="T10" fmla="*/ 3 w 234"/>
                  <a:gd name="T11" fmla="*/ 16 h 360"/>
                  <a:gd name="T12" fmla="*/ 3 w 234"/>
                  <a:gd name="T13" fmla="*/ 22 h 360"/>
                  <a:gd name="T14" fmla="*/ 6 w 234"/>
                  <a:gd name="T15" fmla="*/ 22 h 360"/>
                  <a:gd name="T16" fmla="*/ 7 w 234"/>
                  <a:gd name="T17" fmla="*/ 23 h 360"/>
                  <a:gd name="T18" fmla="*/ 7 w 234"/>
                  <a:gd name="T19" fmla="*/ 21 h 360"/>
                  <a:gd name="T20" fmla="*/ 11 w 234"/>
                  <a:gd name="T21" fmla="*/ 20 h 360"/>
                  <a:gd name="T22" fmla="*/ 13 w 234"/>
                  <a:gd name="T23" fmla="*/ 16 h 360"/>
                  <a:gd name="T24" fmla="*/ 15 w 234"/>
                  <a:gd name="T25" fmla="*/ 15 h 360"/>
                  <a:gd name="T26" fmla="*/ 13 w 234"/>
                  <a:gd name="T27" fmla="*/ 5 h 360"/>
                  <a:gd name="T28" fmla="*/ 9 w 234"/>
                  <a:gd name="T29" fmla="*/ 0 h 360"/>
                  <a:gd name="T30" fmla="*/ 9 w 234"/>
                  <a:gd name="T31" fmla="*/ 0 h 360"/>
                  <a:gd name="T32" fmla="*/ 9 w 234"/>
                  <a:gd name="T33" fmla="*/ 0 h 3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34"/>
                  <a:gd name="T52" fmla="*/ 0 h 360"/>
                  <a:gd name="T53" fmla="*/ 234 w 234"/>
                  <a:gd name="T54" fmla="*/ 360 h 3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34" h="360">
                    <a:moveTo>
                      <a:pt x="128" y="0"/>
                    </a:moveTo>
                    <a:lnTo>
                      <a:pt x="115" y="34"/>
                    </a:lnTo>
                    <a:lnTo>
                      <a:pt x="69" y="64"/>
                    </a:lnTo>
                    <a:lnTo>
                      <a:pt x="96" y="134"/>
                    </a:lnTo>
                    <a:lnTo>
                      <a:pt x="0" y="228"/>
                    </a:lnTo>
                    <a:lnTo>
                      <a:pt x="37" y="252"/>
                    </a:lnTo>
                    <a:lnTo>
                      <a:pt x="37" y="347"/>
                    </a:lnTo>
                    <a:lnTo>
                      <a:pt x="81" y="347"/>
                    </a:lnTo>
                    <a:lnTo>
                      <a:pt x="105" y="360"/>
                    </a:lnTo>
                    <a:lnTo>
                      <a:pt x="111" y="335"/>
                    </a:lnTo>
                    <a:lnTo>
                      <a:pt x="172" y="318"/>
                    </a:lnTo>
                    <a:lnTo>
                      <a:pt x="199" y="247"/>
                    </a:lnTo>
                    <a:lnTo>
                      <a:pt x="234" y="240"/>
                    </a:lnTo>
                    <a:lnTo>
                      <a:pt x="196" y="67"/>
                    </a:lnTo>
                    <a:lnTo>
                      <a:pt x="128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15" name="Freeform 162"/>
              <p:cNvSpPr>
                <a:spLocks/>
              </p:cNvSpPr>
              <p:nvPr/>
            </p:nvSpPr>
            <p:spPr bwMode="auto">
              <a:xfrm>
                <a:off x="5205" y="1792"/>
                <a:ext cx="49" cy="48"/>
              </a:xfrm>
              <a:custGeom>
                <a:avLst/>
                <a:gdLst>
                  <a:gd name="T0" fmla="*/ 4 w 98"/>
                  <a:gd name="T1" fmla="*/ 0 h 95"/>
                  <a:gd name="T2" fmla="*/ 2 w 98"/>
                  <a:gd name="T3" fmla="*/ 1 h 95"/>
                  <a:gd name="T4" fmla="*/ 0 w 98"/>
                  <a:gd name="T5" fmla="*/ 4 h 95"/>
                  <a:gd name="T6" fmla="*/ 4 w 98"/>
                  <a:gd name="T7" fmla="*/ 6 h 95"/>
                  <a:gd name="T8" fmla="*/ 7 w 98"/>
                  <a:gd name="T9" fmla="*/ 5 h 95"/>
                  <a:gd name="T10" fmla="*/ 4 w 98"/>
                  <a:gd name="T11" fmla="*/ 0 h 95"/>
                  <a:gd name="T12" fmla="*/ 4 w 98"/>
                  <a:gd name="T13" fmla="*/ 0 h 95"/>
                  <a:gd name="T14" fmla="*/ 4 w 98"/>
                  <a:gd name="T15" fmla="*/ 0 h 9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8"/>
                  <a:gd name="T25" fmla="*/ 0 h 95"/>
                  <a:gd name="T26" fmla="*/ 98 w 98"/>
                  <a:gd name="T27" fmla="*/ 95 h 9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8" h="95">
                    <a:moveTo>
                      <a:pt x="60" y="0"/>
                    </a:moveTo>
                    <a:lnTo>
                      <a:pt x="23" y="7"/>
                    </a:lnTo>
                    <a:lnTo>
                      <a:pt x="0" y="64"/>
                    </a:lnTo>
                    <a:lnTo>
                      <a:pt x="64" y="95"/>
                    </a:lnTo>
                    <a:lnTo>
                      <a:pt x="98" y="68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16" name="Freeform 163"/>
              <p:cNvSpPr>
                <a:spLocks/>
              </p:cNvSpPr>
              <p:nvPr/>
            </p:nvSpPr>
            <p:spPr bwMode="auto">
              <a:xfrm>
                <a:off x="5237" y="1826"/>
                <a:ext cx="27" cy="17"/>
              </a:xfrm>
              <a:custGeom>
                <a:avLst/>
                <a:gdLst>
                  <a:gd name="T0" fmla="*/ 3 w 52"/>
                  <a:gd name="T1" fmla="*/ 0 h 35"/>
                  <a:gd name="T2" fmla="*/ 0 w 52"/>
                  <a:gd name="T3" fmla="*/ 1 h 35"/>
                  <a:gd name="T4" fmla="*/ 4 w 52"/>
                  <a:gd name="T5" fmla="*/ 2 h 35"/>
                  <a:gd name="T6" fmla="*/ 3 w 52"/>
                  <a:gd name="T7" fmla="*/ 0 h 35"/>
                  <a:gd name="T8" fmla="*/ 3 w 52"/>
                  <a:gd name="T9" fmla="*/ 0 h 35"/>
                  <a:gd name="T10" fmla="*/ 3 w 52"/>
                  <a:gd name="T11" fmla="*/ 0 h 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2"/>
                  <a:gd name="T19" fmla="*/ 0 h 35"/>
                  <a:gd name="T20" fmla="*/ 52 w 52"/>
                  <a:gd name="T21" fmla="*/ 35 h 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2" h="35">
                    <a:moveTo>
                      <a:pt x="34" y="0"/>
                    </a:moveTo>
                    <a:lnTo>
                      <a:pt x="0" y="27"/>
                    </a:lnTo>
                    <a:lnTo>
                      <a:pt x="52" y="35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17" name="Freeform 164"/>
              <p:cNvSpPr>
                <a:spLocks/>
              </p:cNvSpPr>
              <p:nvPr/>
            </p:nvSpPr>
            <p:spPr bwMode="auto">
              <a:xfrm>
                <a:off x="5159" y="1824"/>
                <a:ext cx="110" cy="83"/>
              </a:xfrm>
              <a:custGeom>
                <a:avLst/>
                <a:gdLst>
                  <a:gd name="T0" fmla="*/ 14 w 218"/>
                  <a:gd name="T1" fmla="*/ 3 h 166"/>
                  <a:gd name="T2" fmla="*/ 10 w 218"/>
                  <a:gd name="T3" fmla="*/ 2 h 166"/>
                  <a:gd name="T4" fmla="*/ 6 w 218"/>
                  <a:gd name="T5" fmla="*/ 0 h 166"/>
                  <a:gd name="T6" fmla="*/ 6 w 218"/>
                  <a:gd name="T7" fmla="*/ 1 h 166"/>
                  <a:gd name="T8" fmla="*/ 2 w 218"/>
                  <a:gd name="T9" fmla="*/ 2 h 166"/>
                  <a:gd name="T10" fmla="*/ 2 w 218"/>
                  <a:gd name="T11" fmla="*/ 4 h 166"/>
                  <a:gd name="T12" fmla="*/ 0 w 218"/>
                  <a:gd name="T13" fmla="*/ 3 h 166"/>
                  <a:gd name="T14" fmla="*/ 0 w 218"/>
                  <a:gd name="T15" fmla="*/ 9 h 166"/>
                  <a:gd name="T16" fmla="*/ 1 w 218"/>
                  <a:gd name="T17" fmla="*/ 11 h 166"/>
                  <a:gd name="T18" fmla="*/ 11 w 218"/>
                  <a:gd name="T19" fmla="*/ 9 h 166"/>
                  <a:gd name="T20" fmla="*/ 12 w 218"/>
                  <a:gd name="T21" fmla="*/ 5 h 166"/>
                  <a:gd name="T22" fmla="*/ 14 w 218"/>
                  <a:gd name="T23" fmla="*/ 4 h 166"/>
                  <a:gd name="T24" fmla="*/ 14 w 218"/>
                  <a:gd name="T25" fmla="*/ 3 h 166"/>
                  <a:gd name="T26" fmla="*/ 14 w 218"/>
                  <a:gd name="T27" fmla="*/ 3 h 166"/>
                  <a:gd name="T28" fmla="*/ 14 w 218"/>
                  <a:gd name="T29" fmla="*/ 3 h 16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18"/>
                  <a:gd name="T46" fmla="*/ 0 h 166"/>
                  <a:gd name="T47" fmla="*/ 218 w 218"/>
                  <a:gd name="T48" fmla="*/ 166 h 16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18" h="166">
                    <a:moveTo>
                      <a:pt x="208" y="39"/>
                    </a:moveTo>
                    <a:lnTo>
                      <a:pt x="156" y="31"/>
                    </a:lnTo>
                    <a:lnTo>
                      <a:pt x="92" y="0"/>
                    </a:lnTo>
                    <a:lnTo>
                      <a:pt x="88" y="14"/>
                    </a:lnTo>
                    <a:lnTo>
                      <a:pt x="27" y="31"/>
                    </a:lnTo>
                    <a:lnTo>
                      <a:pt x="21" y="56"/>
                    </a:lnTo>
                    <a:lnTo>
                      <a:pt x="0" y="43"/>
                    </a:lnTo>
                    <a:lnTo>
                      <a:pt x="0" y="135"/>
                    </a:lnTo>
                    <a:lnTo>
                      <a:pt x="12" y="166"/>
                    </a:lnTo>
                    <a:lnTo>
                      <a:pt x="167" y="131"/>
                    </a:lnTo>
                    <a:lnTo>
                      <a:pt x="177" y="74"/>
                    </a:lnTo>
                    <a:lnTo>
                      <a:pt x="218" y="54"/>
                    </a:lnTo>
                    <a:lnTo>
                      <a:pt x="208" y="39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18" name="Freeform 165"/>
              <p:cNvSpPr>
                <a:spLocks/>
              </p:cNvSpPr>
              <p:nvPr/>
            </p:nvSpPr>
            <p:spPr bwMode="auto">
              <a:xfrm>
                <a:off x="5024" y="1786"/>
                <a:ext cx="142" cy="177"/>
              </a:xfrm>
              <a:custGeom>
                <a:avLst/>
                <a:gdLst>
                  <a:gd name="T0" fmla="*/ 12 w 283"/>
                  <a:gd name="T1" fmla="*/ 0 h 353"/>
                  <a:gd name="T2" fmla="*/ 14 w 283"/>
                  <a:gd name="T3" fmla="*/ 2 h 353"/>
                  <a:gd name="T4" fmla="*/ 14 w 283"/>
                  <a:gd name="T5" fmla="*/ 8 h 353"/>
                  <a:gd name="T6" fmla="*/ 17 w 283"/>
                  <a:gd name="T7" fmla="*/ 8 h 353"/>
                  <a:gd name="T8" fmla="*/ 17 w 283"/>
                  <a:gd name="T9" fmla="*/ 14 h 353"/>
                  <a:gd name="T10" fmla="*/ 18 w 283"/>
                  <a:gd name="T11" fmla="*/ 16 h 353"/>
                  <a:gd name="T12" fmla="*/ 17 w 283"/>
                  <a:gd name="T13" fmla="*/ 20 h 353"/>
                  <a:gd name="T14" fmla="*/ 12 w 283"/>
                  <a:gd name="T15" fmla="*/ 20 h 353"/>
                  <a:gd name="T16" fmla="*/ 7 w 283"/>
                  <a:gd name="T17" fmla="*/ 23 h 353"/>
                  <a:gd name="T18" fmla="*/ 4 w 283"/>
                  <a:gd name="T19" fmla="*/ 20 h 353"/>
                  <a:gd name="T20" fmla="*/ 0 w 283"/>
                  <a:gd name="T21" fmla="*/ 15 h 353"/>
                  <a:gd name="T22" fmla="*/ 4 w 283"/>
                  <a:gd name="T23" fmla="*/ 6 h 353"/>
                  <a:gd name="T24" fmla="*/ 8 w 283"/>
                  <a:gd name="T25" fmla="*/ 5 h 353"/>
                  <a:gd name="T26" fmla="*/ 12 w 283"/>
                  <a:gd name="T27" fmla="*/ 0 h 353"/>
                  <a:gd name="T28" fmla="*/ 12 w 283"/>
                  <a:gd name="T29" fmla="*/ 0 h 353"/>
                  <a:gd name="T30" fmla="*/ 12 w 283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83"/>
                  <a:gd name="T49" fmla="*/ 0 h 353"/>
                  <a:gd name="T50" fmla="*/ 283 w 283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83" h="353">
                    <a:moveTo>
                      <a:pt x="187" y="0"/>
                    </a:moveTo>
                    <a:lnTo>
                      <a:pt x="224" y="24"/>
                    </a:lnTo>
                    <a:lnTo>
                      <a:pt x="224" y="119"/>
                    </a:lnTo>
                    <a:lnTo>
                      <a:pt x="271" y="119"/>
                    </a:lnTo>
                    <a:lnTo>
                      <a:pt x="271" y="214"/>
                    </a:lnTo>
                    <a:lnTo>
                      <a:pt x="283" y="242"/>
                    </a:lnTo>
                    <a:lnTo>
                      <a:pt x="261" y="309"/>
                    </a:lnTo>
                    <a:lnTo>
                      <a:pt x="177" y="309"/>
                    </a:lnTo>
                    <a:lnTo>
                      <a:pt x="99" y="353"/>
                    </a:lnTo>
                    <a:lnTo>
                      <a:pt x="60" y="319"/>
                    </a:lnTo>
                    <a:lnTo>
                      <a:pt x="0" y="228"/>
                    </a:lnTo>
                    <a:lnTo>
                      <a:pt x="52" y="90"/>
                    </a:lnTo>
                    <a:lnTo>
                      <a:pt x="116" y="69"/>
                    </a:lnTo>
                    <a:lnTo>
                      <a:pt x="187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19" name="Freeform 166"/>
              <p:cNvSpPr>
                <a:spLocks/>
              </p:cNvSpPr>
              <p:nvPr/>
            </p:nvSpPr>
            <p:spPr bwMode="auto">
              <a:xfrm>
                <a:off x="5243" y="1852"/>
                <a:ext cx="64" cy="52"/>
              </a:xfrm>
              <a:custGeom>
                <a:avLst/>
                <a:gdLst>
                  <a:gd name="T0" fmla="*/ 4 w 128"/>
                  <a:gd name="T1" fmla="*/ 0 h 105"/>
                  <a:gd name="T2" fmla="*/ 1 w 128"/>
                  <a:gd name="T3" fmla="*/ 1 h 105"/>
                  <a:gd name="T4" fmla="*/ 0 w 128"/>
                  <a:gd name="T5" fmla="*/ 4 h 105"/>
                  <a:gd name="T6" fmla="*/ 3 w 128"/>
                  <a:gd name="T7" fmla="*/ 6 h 105"/>
                  <a:gd name="T8" fmla="*/ 8 w 128"/>
                  <a:gd name="T9" fmla="*/ 3 h 105"/>
                  <a:gd name="T10" fmla="*/ 5 w 128"/>
                  <a:gd name="T11" fmla="*/ 1 h 105"/>
                  <a:gd name="T12" fmla="*/ 2 w 128"/>
                  <a:gd name="T13" fmla="*/ 3 h 105"/>
                  <a:gd name="T14" fmla="*/ 4 w 128"/>
                  <a:gd name="T15" fmla="*/ 0 h 105"/>
                  <a:gd name="T16" fmla="*/ 4 w 128"/>
                  <a:gd name="T17" fmla="*/ 0 h 105"/>
                  <a:gd name="T18" fmla="*/ 4 w 128"/>
                  <a:gd name="T19" fmla="*/ 0 h 10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8"/>
                  <a:gd name="T31" fmla="*/ 0 h 105"/>
                  <a:gd name="T32" fmla="*/ 128 w 128"/>
                  <a:gd name="T33" fmla="*/ 105 h 10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8" h="105">
                    <a:moveTo>
                      <a:pt x="50" y="0"/>
                    </a:moveTo>
                    <a:lnTo>
                      <a:pt x="10" y="18"/>
                    </a:lnTo>
                    <a:lnTo>
                      <a:pt x="0" y="75"/>
                    </a:lnTo>
                    <a:lnTo>
                      <a:pt x="39" y="105"/>
                    </a:lnTo>
                    <a:lnTo>
                      <a:pt x="128" y="56"/>
                    </a:lnTo>
                    <a:lnTo>
                      <a:pt x="81" y="31"/>
                    </a:lnTo>
                    <a:lnTo>
                      <a:pt x="29" y="48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20" name="Freeform 167"/>
              <p:cNvSpPr>
                <a:spLocks/>
              </p:cNvSpPr>
              <p:nvPr/>
            </p:nvSpPr>
            <p:spPr bwMode="auto">
              <a:xfrm>
                <a:off x="5085" y="1941"/>
                <a:ext cx="101" cy="114"/>
              </a:xfrm>
              <a:custGeom>
                <a:avLst/>
                <a:gdLst>
                  <a:gd name="T0" fmla="*/ 3 w 204"/>
                  <a:gd name="T1" fmla="*/ 0 h 229"/>
                  <a:gd name="T2" fmla="*/ 2 w 204"/>
                  <a:gd name="T3" fmla="*/ 6 h 229"/>
                  <a:gd name="T4" fmla="*/ 0 w 204"/>
                  <a:gd name="T5" fmla="*/ 6 h 229"/>
                  <a:gd name="T6" fmla="*/ 0 w 204"/>
                  <a:gd name="T7" fmla="*/ 10 h 229"/>
                  <a:gd name="T8" fmla="*/ 3 w 204"/>
                  <a:gd name="T9" fmla="*/ 10 h 229"/>
                  <a:gd name="T10" fmla="*/ 1 w 204"/>
                  <a:gd name="T11" fmla="*/ 12 h 229"/>
                  <a:gd name="T12" fmla="*/ 1 w 204"/>
                  <a:gd name="T13" fmla="*/ 14 h 229"/>
                  <a:gd name="T14" fmla="*/ 7 w 204"/>
                  <a:gd name="T15" fmla="*/ 14 h 229"/>
                  <a:gd name="T16" fmla="*/ 12 w 204"/>
                  <a:gd name="T17" fmla="*/ 11 h 229"/>
                  <a:gd name="T18" fmla="*/ 11 w 204"/>
                  <a:gd name="T19" fmla="*/ 9 h 229"/>
                  <a:gd name="T20" fmla="*/ 12 w 204"/>
                  <a:gd name="T21" fmla="*/ 7 h 229"/>
                  <a:gd name="T22" fmla="*/ 8 w 204"/>
                  <a:gd name="T23" fmla="*/ 4 h 229"/>
                  <a:gd name="T24" fmla="*/ 6 w 204"/>
                  <a:gd name="T25" fmla="*/ 4 h 229"/>
                  <a:gd name="T26" fmla="*/ 7 w 204"/>
                  <a:gd name="T27" fmla="*/ 0 h 229"/>
                  <a:gd name="T28" fmla="*/ 3 w 204"/>
                  <a:gd name="T29" fmla="*/ 0 h 229"/>
                  <a:gd name="T30" fmla="*/ 3 w 204"/>
                  <a:gd name="T31" fmla="*/ 0 h 229"/>
                  <a:gd name="T32" fmla="*/ 3 w 204"/>
                  <a:gd name="T33" fmla="*/ 0 h 22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04"/>
                  <a:gd name="T52" fmla="*/ 0 h 229"/>
                  <a:gd name="T53" fmla="*/ 204 w 204"/>
                  <a:gd name="T54" fmla="*/ 229 h 22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04" h="229">
                    <a:moveTo>
                      <a:pt x="54" y="0"/>
                    </a:moveTo>
                    <a:lnTo>
                      <a:pt x="33" y="99"/>
                    </a:lnTo>
                    <a:lnTo>
                      <a:pt x="0" y="106"/>
                    </a:lnTo>
                    <a:lnTo>
                      <a:pt x="10" y="162"/>
                    </a:lnTo>
                    <a:lnTo>
                      <a:pt x="60" y="163"/>
                    </a:lnTo>
                    <a:lnTo>
                      <a:pt x="16" y="195"/>
                    </a:lnTo>
                    <a:lnTo>
                      <a:pt x="16" y="229"/>
                    </a:lnTo>
                    <a:lnTo>
                      <a:pt x="128" y="229"/>
                    </a:lnTo>
                    <a:lnTo>
                      <a:pt x="194" y="183"/>
                    </a:lnTo>
                    <a:lnTo>
                      <a:pt x="179" y="150"/>
                    </a:lnTo>
                    <a:lnTo>
                      <a:pt x="204" y="124"/>
                    </a:lnTo>
                    <a:lnTo>
                      <a:pt x="137" y="68"/>
                    </a:lnTo>
                    <a:lnTo>
                      <a:pt x="108" y="68"/>
                    </a:lnTo>
                    <a:lnTo>
                      <a:pt x="127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21" name="Freeform 168"/>
              <p:cNvSpPr>
                <a:spLocks/>
              </p:cNvSpPr>
              <p:nvPr/>
            </p:nvSpPr>
            <p:spPr bwMode="auto">
              <a:xfrm>
                <a:off x="5085" y="2038"/>
                <a:ext cx="43" cy="57"/>
              </a:xfrm>
              <a:custGeom>
                <a:avLst/>
                <a:gdLst>
                  <a:gd name="T0" fmla="*/ 1 w 87"/>
                  <a:gd name="T1" fmla="*/ 0 h 115"/>
                  <a:gd name="T2" fmla="*/ 0 w 87"/>
                  <a:gd name="T3" fmla="*/ 0 h 115"/>
                  <a:gd name="T4" fmla="*/ 1 w 87"/>
                  <a:gd name="T5" fmla="*/ 6 h 115"/>
                  <a:gd name="T6" fmla="*/ 3 w 87"/>
                  <a:gd name="T7" fmla="*/ 7 h 115"/>
                  <a:gd name="T8" fmla="*/ 3 w 87"/>
                  <a:gd name="T9" fmla="*/ 5 h 115"/>
                  <a:gd name="T10" fmla="*/ 5 w 87"/>
                  <a:gd name="T11" fmla="*/ 5 h 115"/>
                  <a:gd name="T12" fmla="*/ 5 w 87"/>
                  <a:gd name="T13" fmla="*/ 4 h 115"/>
                  <a:gd name="T14" fmla="*/ 4 w 87"/>
                  <a:gd name="T15" fmla="*/ 3 h 115"/>
                  <a:gd name="T16" fmla="*/ 1 w 87"/>
                  <a:gd name="T17" fmla="*/ 2 h 115"/>
                  <a:gd name="T18" fmla="*/ 1 w 87"/>
                  <a:gd name="T19" fmla="*/ 0 h 115"/>
                  <a:gd name="T20" fmla="*/ 1 w 87"/>
                  <a:gd name="T21" fmla="*/ 0 h 115"/>
                  <a:gd name="T22" fmla="*/ 1 w 87"/>
                  <a:gd name="T23" fmla="*/ 0 h 11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87"/>
                  <a:gd name="T37" fmla="*/ 0 h 115"/>
                  <a:gd name="T38" fmla="*/ 87 w 87"/>
                  <a:gd name="T39" fmla="*/ 115 h 11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87" h="115">
                    <a:moveTo>
                      <a:pt x="16" y="0"/>
                    </a:moveTo>
                    <a:lnTo>
                      <a:pt x="0" y="11"/>
                    </a:lnTo>
                    <a:lnTo>
                      <a:pt x="26" y="100"/>
                    </a:lnTo>
                    <a:lnTo>
                      <a:pt x="51" y="115"/>
                    </a:lnTo>
                    <a:lnTo>
                      <a:pt x="57" y="90"/>
                    </a:lnTo>
                    <a:lnTo>
                      <a:pt x="87" y="90"/>
                    </a:lnTo>
                    <a:lnTo>
                      <a:pt x="87" y="65"/>
                    </a:lnTo>
                    <a:lnTo>
                      <a:pt x="70" y="53"/>
                    </a:lnTo>
                    <a:lnTo>
                      <a:pt x="16" y="34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22" name="Freeform 169"/>
              <p:cNvSpPr>
                <a:spLocks/>
              </p:cNvSpPr>
              <p:nvPr/>
            </p:nvSpPr>
            <p:spPr bwMode="auto">
              <a:xfrm>
                <a:off x="5092" y="2055"/>
                <a:ext cx="40" cy="11"/>
              </a:xfrm>
              <a:custGeom>
                <a:avLst/>
                <a:gdLst>
                  <a:gd name="T0" fmla="*/ 0 w 79"/>
                  <a:gd name="T1" fmla="*/ 0 h 22"/>
                  <a:gd name="T2" fmla="*/ 5 w 79"/>
                  <a:gd name="T3" fmla="*/ 0 h 22"/>
                  <a:gd name="T4" fmla="*/ 4 w 79"/>
                  <a:gd name="T5" fmla="*/ 2 h 22"/>
                  <a:gd name="T6" fmla="*/ 0 w 79"/>
                  <a:gd name="T7" fmla="*/ 0 h 22"/>
                  <a:gd name="T8" fmla="*/ 0 w 79"/>
                  <a:gd name="T9" fmla="*/ 0 h 22"/>
                  <a:gd name="T10" fmla="*/ 0 w 79"/>
                  <a:gd name="T11" fmla="*/ 0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9"/>
                  <a:gd name="T19" fmla="*/ 0 h 22"/>
                  <a:gd name="T20" fmla="*/ 79 w 79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9" h="22">
                    <a:moveTo>
                      <a:pt x="0" y="0"/>
                    </a:moveTo>
                    <a:lnTo>
                      <a:pt x="79" y="0"/>
                    </a:lnTo>
                    <a:lnTo>
                      <a:pt x="57" y="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23" name="Freeform 170"/>
              <p:cNvSpPr>
                <a:spLocks/>
              </p:cNvSpPr>
              <p:nvPr/>
            </p:nvSpPr>
            <p:spPr bwMode="auto">
              <a:xfrm>
                <a:off x="5121" y="2032"/>
                <a:ext cx="74" cy="56"/>
              </a:xfrm>
              <a:custGeom>
                <a:avLst/>
                <a:gdLst>
                  <a:gd name="T0" fmla="*/ 0 w 149"/>
                  <a:gd name="T1" fmla="*/ 5 h 112"/>
                  <a:gd name="T2" fmla="*/ 0 w 149"/>
                  <a:gd name="T3" fmla="*/ 5 h 112"/>
                  <a:gd name="T4" fmla="*/ 5 w 149"/>
                  <a:gd name="T5" fmla="*/ 7 h 112"/>
                  <a:gd name="T6" fmla="*/ 8 w 149"/>
                  <a:gd name="T7" fmla="*/ 6 h 112"/>
                  <a:gd name="T8" fmla="*/ 7 w 149"/>
                  <a:gd name="T9" fmla="*/ 5 h 112"/>
                  <a:gd name="T10" fmla="*/ 9 w 149"/>
                  <a:gd name="T11" fmla="*/ 4 h 112"/>
                  <a:gd name="T12" fmla="*/ 7 w 149"/>
                  <a:gd name="T13" fmla="*/ 0 h 112"/>
                  <a:gd name="T14" fmla="*/ 3 w 149"/>
                  <a:gd name="T15" fmla="*/ 3 h 112"/>
                  <a:gd name="T16" fmla="*/ 1 w 149"/>
                  <a:gd name="T17" fmla="*/ 3 h 112"/>
                  <a:gd name="T18" fmla="*/ 0 w 149"/>
                  <a:gd name="T19" fmla="*/ 5 h 112"/>
                  <a:gd name="T20" fmla="*/ 0 w 149"/>
                  <a:gd name="T21" fmla="*/ 5 h 112"/>
                  <a:gd name="T22" fmla="*/ 0 w 149"/>
                  <a:gd name="T23" fmla="*/ 5 h 1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49"/>
                  <a:gd name="T37" fmla="*/ 0 h 112"/>
                  <a:gd name="T38" fmla="*/ 149 w 149"/>
                  <a:gd name="T39" fmla="*/ 112 h 11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49" h="112">
                    <a:moveTo>
                      <a:pt x="0" y="68"/>
                    </a:moveTo>
                    <a:lnTo>
                      <a:pt x="14" y="77"/>
                    </a:lnTo>
                    <a:lnTo>
                      <a:pt x="94" y="112"/>
                    </a:lnTo>
                    <a:lnTo>
                      <a:pt x="142" y="95"/>
                    </a:lnTo>
                    <a:lnTo>
                      <a:pt x="126" y="73"/>
                    </a:lnTo>
                    <a:lnTo>
                      <a:pt x="149" y="54"/>
                    </a:lnTo>
                    <a:lnTo>
                      <a:pt x="121" y="0"/>
                    </a:lnTo>
                    <a:lnTo>
                      <a:pt x="55" y="46"/>
                    </a:lnTo>
                    <a:lnTo>
                      <a:pt x="22" y="46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24" name="Freeform 171"/>
              <p:cNvSpPr>
                <a:spLocks/>
              </p:cNvSpPr>
              <p:nvPr/>
            </p:nvSpPr>
            <p:spPr bwMode="auto">
              <a:xfrm>
                <a:off x="5084" y="2078"/>
                <a:ext cx="40" cy="28"/>
              </a:xfrm>
              <a:custGeom>
                <a:avLst/>
                <a:gdLst>
                  <a:gd name="T0" fmla="*/ 0 w 81"/>
                  <a:gd name="T1" fmla="*/ 0 h 56"/>
                  <a:gd name="T2" fmla="*/ 3 w 81"/>
                  <a:gd name="T3" fmla="*/ 3 h 56"/>
                  <a:gd name="T4" fmla="*/ 5 w 81"/>
                  <a:gd name="T5" fmla="*/ 2 h 56"/>
                  <a:gd name="T6" fmla="*/ 3 w 81"/>
                  <a:gd name="T7" fmla="*/ 4 h 56"/>
                  <a:gd name="T8" fmla="*/ 1 w 81"/>
                  <a:gd name="T9" fmla="*/ 3 h 56"/>
                  <a:gd name="T10" fmla="*/ 0 w 81"/>
                  <a:gd name="T11" fmla="*/ 0 h 56"/>
                  <a:gd name="T12" fmla="*/ 0 w 81"/>
                  <a:gd name="T13" fmla="*/ 0 h 56"/>
                  <a:gd name="T14" fmla="*/ 0 w 81"/>
                  <a:gd name="T15" fmla="*/ 0 h 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1"/>
                  <a:gd name="T25" fmla="*/ 0 h 56"/>
                  <a:gd name="T26" fmla="*/ 81 w 81"/>
                  <a:gd name="T27" fmla="*/ 56 h 5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1" h="56">
                    <a:moveTo>
                      <a:pt x="0" y="0"/>
                    </a:moveTo>
                    <a:lnTo>
                      <a:pt x="52" y="36"/>
                    </a:lnTo>
                    <a:lnTo>
                      <a:pt x="81" y="27"/>
                    </a:lnTo>
                    <a:lnTo>
                      <a:pt x="61" y="56"/>
                    </a:lnTo>
                    <a:lnTo>
                      <a:pt x="23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25" name="Freeform 172"/>
              <p:cNvSpPr>
                <a:spLocks/>
              </p:cNvSpPr>
              <p:nvPr/>
            </p:nvSpPr>
            <p:spPr bwMode="auto">
              <a:xfrm>
                <a:off x="5073" y="2078"/>
                <a:ext cx="22" cy="24"/>
              </a:xfrm>
              <a:custGeom>
                <a:avLst/>
                <a:gdLst>
                  <a:gd name="T0" fmla="*/ 3 w 44"/>
                  <a:gd name="T1" fmla="*/ 3 h 47"/>
                  <a:gd name="T2" fmla="*/ 2 w 44"/>
                  <a:gd name="T3" fmla="*/ 0 h 47"/>
                  <a:gd name="T4" fmla="*/ 0 w 44"/>
                  <a:gd name="T5" fmla="*/ 2 h 47"/>
                  <a:gd name="T6" fmla="*/ 2 w 44"/>
                  <a:gd name="T7" fmla="*/ 3 h 47"/>
                  <a:gd name="T8" fmla="*/ 3 w 44"/>
                  <a:gd name="T9" fmla="*/ 3 h 47"/>
                  <a:gd name="T10" fmla="*/ 3 w 44"/>
                  <a:gd name="T11" fmla="*/ 3 h 47"/>
                  <a:gd name="T12" fmla="*/ 3 w 44"/>
                  <a:gd name="T13" fmla="*/ 3 h 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4"/>
                  <a:gd name="T22" fmla="*/ 0 h 47"/>
                  <a:gd name="T23" fmla="*/ 44 w 44"/>
                  <a:gd name="T24" fmla="*/ 47 h 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4" h="47">
                    <a:moveTo>
                      <a:pt x="44" y="42"/>
                    </a:moveTo>
                    <a:lnTo>
                      <a:pt x="21" y="0"/>
                    </a:lnTo>
                    <a:lnTo>
                      <a:pt x="0" y="20"/>
                    </a:lnTo>
                    <a:lnTo>
                      <a:pt x="22" y="47"/>
                    </a:lnTo>
                    <a:lnTo>
                      <a:pt x="44" y="42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26" name="Freeform 173"/>
              <p:cNvSpPr>
                <a:spLocks/>
              </p:cNvSpPr>
              <p:nvPr/>
            </p:nvSpPr>
            <p:spPr bwMode="auto">
              <a:xfrm>
                <a:off x="5174" y="1985"/>
                <a:ext cx="95" cy="75"/>
              </a:xfrm>
              <a:custGeom>
                <a:avLst/>
                <a:gdLst>
                  <a:gd name="T0" fmla="*/ 2 w 189"/>
                  <a:gd name="T1" fmla="*/ 3 h 150"/>
                  <a:gd name="T2" fmla="*/ 4 w 189"/>
                  <a:gd name="T3" fmla="*/ 0 h 150"/>
                  <a:gd name="T4" fmla="*/ 10 w 189"/>
                  <a:gd name="T5" fmla="*/ 0 h 150"/>
                  <a:gd name="T6" fmla="*/ 10 w 189"/>
                  <a:gd name="T7" fmla="*/ 4 h 150"/>
                  <a:gd name="T8" fmla="*/ 12 w 189"/>
                  <a:gd name="T9" fmla="*/ 6 h 150"/>
                  <a:gd name="T10" fmla="*/ 12 w 189"/>
                  <a:gd name="T11" fmla="*/ 8 h 150"/>
                  <a:gd name="T12" fmla="*/ 10 w 189"/>
                  <a:gd name="T13" fmla="*/ 8 h 150"/>
                  <a:gd name="T14" fmla="*/ 4 w 189"/>
                  <a:gd name="T15" fmla="*/ 10 h 150"/>
                  <a:gd name="T16" fmla="*/ 3 w 189"/>
                  <a:gd name="T17" fmla="*/ 10 h 150"/>
                  <a:gd name="T18" fmla="*/ 1 w 189"/>
                  <a:gd name="T19" fmla="*/ 6 h 150"/>
                  <a:gd name="T20" fmla="*/ 0 w 189"/>
                  <a:gd name="T21" fmla="*/ 4 h 150"/>
                  <a:gd name="T22" fmla="*/ 2 w 189"/>
                  <a:gd name="T23" fmla="*/ 3 h 150"/>
                  <a:gd name="T24" fmla="*/ 2 w 189"/>
                  <a:gd name="T25" fmla="*/ 3 h 150"/>
                  <a:gd name="T26" fmla="*/ 2 w 189"/>
                  <a:gd name="T27" fmla="*/ 3 h 15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89"/>
                  <a:gd name="T43" fmla="*/ 0 h 150"/>
                  <a:gd name="T44" fmla="*/ 189 w 189"/>
                  <a:gd name="T45" fmla="*/ 150 h 15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89" h="150">
                    <a:moveTo>
                      <a:pt x="25" y="36"/>
                    </a:moveTo>
                    <a:lnTo>
                      <a:pt x="61" y="0"/>
                    </a:lnTo>
                    <a:lnTo>
                      <a:pt x="154" y="0"/>
                    </a:lnTo>
                    <a:lnTo>
                      <a:pt x="154" y="57"/>
                    </a:lnTo>
                    <a:lnTo>
                      <a:pt x="189" y="97"/>
                    </a:lnTo>
                    <a:lnTo>
                      <a:pt x="179" y="124"/>
                    </a:lnTo>
                    <a:lnTo>
                      <a:pt x="147" y="124"/>
                    </a:lnTo>
                    <a:lnTo>
                      <a:pt x="63" y="150"/>
                    </a:lnTo>
                    <a:lnTo>
                      <a:pt x="43" y="150"/>
                    </a:lnTo>
                    <a:lnTo>
                      <a:pt x="15" y="94"/>
                    </a:lnTo>
                    <a:lnTo>
                      <a:pt x="0" y="59"/>
                    </a:lnTo>
                    <a:lnTo>
                      <a:pt x="25" y="36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27" name="Freeform 174"/>
              <p:cNvSpPr>
                <a:spLocks/>
              </p:cNvSpPr>
              <p:nvPr/>
            </p:nvSpPr>
            <p:spPr bwMode="auto">
              <a:xfrm>
                <a:off x="5205" y="2031"/>
                <a:ext cx="101" cy="65"/>
              </a:xfrm>
              <a:custGeom>
                <a:avLst/>
                <a:gdLst>
                  <a:gd name="T0" fmla="*/ 0 w 200"/>
                  <a:gd name="T1" fmla="*/ 4 h 129"/>
                  <a:gd name="T2" fmla="*/ 5 w 200"/>
                  <a:gd name="T3" fmla="*/ 9 h 129"/>
                  <a:gd name="T4" fmla="*/ 9 w 200"/>
                  <a:gd name="T5" fmla="*/ 8 h 129"/>
                  <a:gd name="T6" fmla="*/ 13 w 200"/>
                  <a:gd name="T7" fmla="*/ 1 h 129"/>
                  <a:gd name="T8" fmla="*/ 10 w 200"/>
                  <a:gd name="T9" fmla="*/ 0 h 129"/>
                  <a:gd name="T10" fmla="*/ 8 w 200"/>
                  <a:gd name="T11" fmla="*/ 1 h 129"/>
                  <a:gd name="T12" fmla="*/ 8 w 200"/>
                  <a:gd name="T13" fmla="*/ 2 h 129"/>
                  <a:gd name="T14" fmla="*/ 6 w 200"/>
                  <a:gd name="T15" fmla="*/ 2 h 129"/>
                  <a:gd name="T16" fmla="*/ 0 w 200"/>
                  <a:gd name="T17" fmla="*/ 4 h 129"/>
                  <a:gd name="T18" fmla="*/ 0 w 200"/>
                  <a:gd name="T19" fmla="*/ 4 h 129"/>
                  <a:gd name="T20" fmla="*/ 0 w 200"/>
                  <a:gd name="T21" fmla="*/ 4 h 12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0"/>
                  <a:gd name="T34" fmla="*/ 0 h 129"/>
                  <a:gd name="T35" fmla="*/ 200 w 200"/>
                  <a:gd name="T36" fmla="*/ 129 h 12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0" h="129">
                    <a:moveTo>
                      <a:pt x="0" y="57"/>
                    </a:moveTo>
                    <a:lnTo>
                      <a:pt x="67" y="129"/>
                    </a:lnTo>
                    <a:lnTo>
                      <a:pt x="142" y="128"/>
                    </a:lnTo>
                    <a:lnTo>
                      <a:pt x="200" y="15"/>
                    </a:lnTo>
                    <a:lnTo>
                      <a:pt x="156" y="0"/>
                    </a:lnTo>
                    <a:lnTo>
                      <a:pt x="125" y="5"/>
                    </a:lnTo>
                    <a:lnTo>
                      <a:pt x="116" y="31"/>
                    </a:lnTo>
                    <a:lnTo>
                      <a:pt x="84" y="31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28" name="Freeform 175"/>
              <p:cNvSpPr>
                <a:spLocks/>
              </p:cNvSpPr>
              <p:nvPr/>
            </p:nvSpPr>
            <p:spPr bwMode="auto">
              <a:xfrm>
                <a:off x="5139" y="1880"/>
                <a:ext cx="237" cy="153"/>
              </a:xfrm>
              <a:custGeom>
                <a:avLst/>
                <a:gdLst>
                  <a:gd name="T0" fmla="*/ 21 w 473"/>
                  <a:gd name="T1" fmla="*/ 0 h 307"/>
                  <a:gd name="T2" fmla="*/ 16 w 473"/>
                  <a:gd name="T3" fmla="*/ 3 h 307"/>
                  <a:gd name="T4" fmla="*/ 13 w 473"/>
                  <a:gd name="T5" fmla="*/ 1 h 307"/>
                  <a:gd name="T6" fmla="*/ 4 w 473"/>
                  <a:gd name="T7" fmla="*/ 3 h 307"/>
                  <a:gd name="T8" fmla="*/ 2 w 473"/>
                  <a:gd name="T9" fmla="*/ 7 h 307"/>
                  <a:gd name="T10" fmla="*/ 2 w 473"/>
                  <a:gd name="T11" fmla="*/ 7 h 307"/>
                  <a:gd name="T12" fmla="*/ 0 w 473"/>
                  <a:gd name="T13" fmla="*/ 11 h 307"/>
                  <a:gd name="T14" fmla="*/ 2 w 473"/>
                  <a:gd name="T15" fmla="*/ 11 h 307"/>
                  <a:gd name="T16" fmla="*/ 6 w 473"/>
                  <a:gd name="T17" fmla="*/ 15 h 307"/>
                  <a:gd name="T18" fmla="*/ 9 w 473"/>
                  <a:gd name="T19" fmla="*/ 13 h 307"/>
                  <a:gd name="T20" fmla="*/ 14 w 473"/>
                  <a:gd name="T21" fmla="*/ 13 h 307"/>
                  <a:gd name="T22" fmla="*/ 14 w 473"/>
                  <a:gd name="T23" fmla="*/ 16 h 307"/>
                  <a:gd name="T24" fmla="*/ 17 w 473"/>
                  <a:gd name="T25" fmla="*/ 19 h 307"/>
                  <a:gd name="T26" fmla="*/ 18 w 473"/>
                  <a:gd name="T27" fmla="*/ 18 h 307"/>
                  <a:gd name="T28" fmla="*/ 18 w 473"/>
                  <a:gd name="T29" fmla="*/ 17 h 307"/>
                  <a:gd name="T30" fmla="*/ 21 w 473"/>
                  <a:gd name="T31" fmla="*/ 17 h 307"/>
                  <a:gd name="T32" fmla="*/ 20 w 473"/>
                  <a:gd name="T33" fmla="*/ 12 h 307"/>
                  <a:gd name="T34" fmla="*/ 30 w 473"/>
                  <a:gd name="T35" fmla="*/ 7 h 307"/>
                  <a:gd name="T36" fmla="*/ 24 w 473"/>
                  <a:gd name="T37" fmla="*/ 1 h 307"/>
                  <a:gd name="T38" fmla="*/ 21 w 473"/>
                  <a:gd name="T39" fmla="*/ 0 h 307"/>
                  <a:gd name="T40" fmla="*/ 21 w 473"/>
                  <a:gd name="T41" fmla="*/ 0 h 307"/>
                  <a:gd name="T42" fmla="*/ 21 w 473"/>
                  <a:gd name="T43" fmla="*/ 0 h 30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73"/>
                  <a:gd name="T67" fmla="*/ 0 h 307"/>
                  <a:gd name="T68" fmla="*/ 473 w 473"/>
                  <a:gd name="T69" fmla="*/ 307 h 30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73" h="307">
                    <a:moveTo>
                      <a:pt x="335" y="0"/>
                    </a:moveTo>
                    <a:lnTo>
                      <a:pt x="246" y="49"/>
                    </a:lnTo>
                    <a:lnTo>
                      <a:pt x="207" y="19"/>
                    </a:lnTo>
                    <a:lnTo>
                      <a:pt x="52" y="54"/>
                    </a:lnTo>
                    <a:lnTo>
                      <a:pt x="31" y="121"/>
                    </a:lnTo>
                    <a:lnTo>
                      <a:pt x="18" y="121"/>
                    </a:lnTo>
                    <a:lnTo>
                      <a:pt x="0" y="189"/>
                    </a:lnTo>
                    <a:lnTo>
                      <a:pt x="27" y="189"/>
                    </a:lnTo>
                    <a:lnTo>
                      <a:pt x="94" y="245"/>
                    </a:lnTo>
                    <a:lnTo>
                      <a:pt x="130" y="210"/>
                    </a:lnTo>
                    <a:lnTo>
                      <a:pt x="223" y="210"/>
                    </a:lnTo>
                    <a:lnTo>
                      <a:pt x="223" y="267"/>
                    </a:lnTo>
                    <a:lnTo>
                      <a:pt x="258" y="307"/>
                    </a:lnTo>
                    <a:lnTo>
                      <a:pt x="288" y="303"/>
                    </a:lnTo>
                    <a:lnTo>
                      <a:pt x="288" y="286"/>
                    </a:lnTo>
                    <a:lnTo>
                      <a:pt x="328" y="279"/>
                    </a:lnTo>
                    <a:lnTo>
                      <a:pt x="317" y="192"/>
                    </a:lnTo>
                    <a:lnTo>
                      <a:pt x="473" y="122"/>
                    </a:lnTo>
                    <a:lnTo>
                      <a:pt x="381" y="24"/>
                    </a:lnTo>
                    <a:lnTo>
                      <a:pt x="335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29" name="Freeform 176"/>
              <p:cNvSpPr>
                <a:spLocks/>
              </p:cNvSpPr>
              <p:nvPr/>
            </p:nvSpPr>
            <p:spPr bwMode="auto">
              <a:xfrm>
                <a:off x="5284" y="1941"/>
                <a:ext cx="128" cy="123"/>
              </a:xfrm>
              <a:custGeom>
                <a:avLst/>
                <a:gdLst>
                  <a:gd name="T0" fmla="*/ 12 w 256"/>
                  <a:gd name="T1" fmla="*/ 0 h 246"/>
                  <a:gd name="T2" fmla="*/ 2 w 256"/>
                  <a:gd name="T3" fmla="*/ 5 h 246"/>
                  <a:gd name="T4" fmla="*/ 3 w 256"/>
                  <a:gd name="T5" fmla="*/ 10 h 246"/>
                  <a:gd name="T6" fmla="*/ 0 w 256"/>
                  <a:gd name="T7" fmla="*/ 11 h 246"/>
                  <a:gd name="T8" fmla="*/ 0 w 256"/>
                  <a:gd name="T9" fmla="*/ 12 h 246"/>
                  <a:gd name="T10" fmla="*/ 3 w 256"/>
                  <a:gd name="T11" fmla="*/ 13 h 246"/>
                  <a:gd name="T12" fmla="*/ 2 w 256"/>
                  <a:gd name="T13" fmla="*/ 15 h 246"/>
                  <a:gd name="T14" fmla="*/ 5 w 256"/>
                  <a:gd name="T15" fmla="*/ 16 h 246"/>
                  <a:gd name="T16" fmla="*/ 8 w 256"/>
                  <a:gd name="T17" fmla="*/ 15 h 246"/>
                  <a:gd name="T18" fmla="*/ 11 w 256"/>
                  <a:gd name="T19" fmla="*/ 13 h 246"/>
                  <a:gd name="T20" fmla="*/ 13 w 256"/>
                  <a:gd name="T21" fmla="*/ 16 h 246"/>
                  <a:gd name="T22" fmla="*/ 15 w 256"/>
                  <a:gd name="T23" fmla="*/ 14 h 246"/>
                  <a:gd name="T24" fmla="*/ 10 w 256"/>
                  <a:gd name="T25" fmla="*/ 11 h 246"/>
                  <a:gd name="T26" fmla="*/ 6 w 256"/>
                  <a:gd name="T27" fmla="*/ 11 h 246"/>
                  <a:gd name="T28" fmla="*/ 4 w 256"/>
                  <a:gd name="T29" fmla="*/ 10 h 246"/>
                  <a:gd name="T30" fmla="*/ 11 w 256"/>
                  <a:gd name="T31" fmla="*/ 9 h 246"/>
                  <a:gd name="T32" fmla="*/ 16 w 256"/>
                  <a:gd name="T33" fmla="*/ 13 h 246"/>
                  <a:gd name="T34" fmla="*/ 11 w 256"/>
                  <a:gd name="T35" fmla="*/ 4 h 246"/>
                  <a:gd name="T36" fmla="*/ 13 w 256"/>
                  <a:gd name="T37" fmla="*/ 1 h 246"/>
                  <a:gd name="T38" fmla="*/ 12 w 256"/>
                  <a:gd name="T39" fmla="*/ 0 h 246"/>
                  <a:gd name="T40" fmla="*/ 12 w 256"/>
                  <a:gd name="T41" fmla="*/ 0 h 246"/>
                  <a:gd name="T42" fmla="*/ 12 w 256"/>
                  <a:gd name="T43" fmla="*/ 0 h 2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56"/>
                  <a:gd name="T67" fmla="*/ 0 h 246"/>
                  <a:gd name="T68" fmla="*/ 256 w 256"/>
                  <a:gd name="T69" fmla="*/ 246 h 24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56" h="246">
                    <a:moveTo>
                      <a:pt x="185" y="0"/>
                    </a:moveTo>
                    <a:lnTo>
                      <a:pt x="29" y="71"/>
                    </a:lnTo>
                    <a:lnTo>
                      <a:pt x="39" y="157"/>
                    </a:lnTo>
                    <a:lnTo>
                      <a:pt x="0" y="164"/>
                    </a:lnTo>
                    <a:lnTo>
                      <a:pt x="0" y="181"/>
                    </a:lnTo>
                    <a:lnTo>
                      <a:pt x="46" y="196"/>
                    </a:lnTo>
                    <a:lnTo>
                      <a:pt x="24" y="236"/>
                    </a:lnTo>
                    <a:lnTo>
                      <a:pt x="66" y="246"/>
                    </a:lnTo>
                    <a:lnTo>
                      <a:pt x="120" y="233"/>
                    </a:lnTo>
                    <a:lnTo>
                      <a:pt x="168" y="196"/>
                    </a:lnTo>
                    <a:lnTo>
                      <a:pt x="194" y="243"/>
                    </a:lnTo>
                    <a:lnTo>
                      <a:pt x="226" y="216"/>
                    </a:lnTo>
                    <a:lnTo>
                      <a:pt x="161" y="168"/>
                    </a:lnTo>
                    <a:lnTo>
                      <a:pt x="83" y="172"/>
                    </a:lnTo>
                    <a:lnTo>
                      <a:pt x="57" y="149"/>
                    </a:lnTo>
                    <a:lnTo>
                      <a:pt x="162" y="144"/>
                    </a:lnTo>
                    <a:lnTo>
                      <a:pt x="256" y="208"/>
                    </a:lnTo>
                    <a:lnTo>
                      <a:pt x="164" y="56"/>
                    </a:lnTo>
                    <a:lnTo>
                      <a:pt x="198" y="13"/>
                    </a:lnTo>
                    <a:lnTo>
                      <a:pt x="185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30" name="Freeform 177"/>
              <p:cNvSpPr>
                <a:spLocks/>
              </p:cNvSpPr>
              <p:nvPr/>
            </p:nvSpPr>
            <p:spPr bwMode="auto">
              <a:xfrm>
                <a:off x="5085" y="2070"/>
                <a:ext cx="111" cy="92"/>
              </a:xfrm>
              <a:custGeom>
                <a:avLst/>
                <a:gdLst>
                  <a:gd name="T0" fmla="*/ 0 w 221"/>
                  <a:gd name="T1" fmla="*/ 4 h 183"/>
                  <a:gd name="T2" fmla="*/ 2 w 221"/>
                  <a:gd name="T3" fmla="*/ 6 h 183"/>
                  <a:gd name="T4" fmla="*/ 3 w 221"/>
                  <a:gd name="T5" fmla="*/ 11 h 183"/>
                  <a:gd name="T6" fmla="*/ 5 w 221"/>
                  <a:gd name="T7" fmla="*/ 12 h 183"/>
                  <a:gd name="T8" fmla="*/ 9 w 221"/>
                  <a:gd name="T9" fmla="*/ 11 h 183"/>
                  <a:gd name="T10" fmla="*/ 9 w 221"/>
                  <a:gd name="T11" fmla="*/ 9 h 183"/>
                  <a:gd name="T12" fmla="*/ 14 w 221"/>
                  <a:gd name="T13" fmla="*/ 5 h 183"/>
                  <a:gd name="T14" fmla="*/ 14 w 221"/>
                  <a:gd name="T15" fmla="*/ 2 h 183"/>
                  <a:gd name="T16" fmla="*/ 11 w 221"/>
                  <a:gd name="T17" fmla="*/ 3 h 183"/>
                  <a:gd name="T18" fmla="*/ 6 w 221"/>
                  <a:gd name="T19" fmla="*/ 0 h 183"/>
                  <a:gd name="T20" fmla="*/ 6 w 221"/>
                  <a:gd name="T21" fmla="*/ 2 h 183"/>
                  <a:gd name="T22" fmla="*/ 4 w 221"/>
                  <a:gd name="T23" fmla="*/ 2 h 183"/>
                  <a:gd name="T24" fmla="*/ 4 w 221"/>
                  <a:gd name="T25" fmla="*/ 4 h 183"/>
                  <a:gd name="T26" fmla="*/ 5 w 221"/>
                  <a:gd name="T27" fmla="*/ 3 h 183"/>
                  <a:gd name="T28" fmla="*/ 4 w 221"/>
                  <a:gd name="T29" fmla="*/ 5 h 183"/>
                  <a:gd name="T30" fmla="*/ 2 w 221"/>
                  <a:gd name="T31" fmla="*/ 4 h 183"/>
                  <a:gd name="T32" fmla="*/ 0 w 221"/>
                  <a:gd name="T33" fmla="*/ 4 h 183"/>
                  <a:gd name="T34" fmla="*/ 0 w 221"/>
                  <a:gd name="T35" fmla="*/ 4 h 183"/>
                  <a:gd name="T36" fmla="*/ 0 w 221"/>
                  <a:gd name="T37" fmla="*/ 4 h 18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21"/>
                  <a:gd name="T58" fmla="*/ 0 h 183"/>
                  <a:gd name="T59" fmla="*/ 221 w 221"/>
                  <a:gd name="T60" fmla="*/ 183 h 18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21" h="183">
                    <a:moveTo>
                      <a:pt x="0" y="62"/>
                    </a:moveTo>
                    <a:lnTo>
                      <a:pt x="18" y="86"/>
                    </a:lnTo>
                    <a:lnTo>
                      <a:pt x="35" y="162"/>
                    </a:lnTo>
                    <a:lnTo>
                      <a:pt x="74" y="183"/>
                    </a:lnTo>
                    <a:lnTo>
                      <a:pt x="135" y="169"/>
                    </a:lnTo>
                    <a:lnTo>
                      <a:pt x="135" y="143"/>
                    </a:lnTo>
                    <a:lnTo>
                      <a:pt x="221" y="78"/>
                    </a:lnTo>
                    <a:lnTo>
                      <a:pt x="213" y="18"/>
                    </a:lnTo>
                    <a:lnTo>
                      <a:pt x="163" y="35"/>
                    </a:lnTo>
                    <a:lnTo>
                      <a:pt x="85" y="0"/>
                    </a:lnTo>
                    <a:lnTo>
                      <a:pt x="85" y="25"/>
                    </a:lnTo>
                    <a:lnTo>
                      <a:pt x="55" y="25"/>
                    </a:lnTo>
                    <a:lnTo>
                      <a:pt x="51" y="52"/>
                    </a:lnTo>
                    <a:lnTo>
                      <a:pt x="78" y="42"/>
                    </a:lnTo>
                    <a:lnTo>
                      <a:pt x="57" y="71"/>
                    </a:lnTo>
                    <a:lnTo>
                      <a:pt x="20" y="57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31" name="Freeform 178"/>
              <p:cNvSpPr>
                <a:spLocks/>
              </p:cNvSpPr>
              <p:nvPr/>
            </p:nvSpPr>
            <p:spPr bwMode="auto">
              <a:xfrm>
                <a:off x="5184" y="2059"/>
                <a:ext cx="93" cy="143"/>
              </a:xfrm>
              <a:custGeom>
                <a:avLst/>
                <a:gdLst>
                  <a:gd name="T0" fmla="*/ 2 w 185"/>
                  <a:gd name="T1" fmla="*/ 0 h 287"/>
                  <a:gd name="T2" fmla="*/ 0 w 185"/>
                  <a:gd name="T3" fmla="*/ 1 h 287"/>
                  <a:gd name="T4" fmla="*/ 1 w 185"/>
                  <a:gd name="T5" fmla="*/ 2 h 287"/>
                  <a:gd name="T6" fmla="*/ 2 w 185"/>
                  <a:gd name="T7" fmla="*/ 6 h 287"/>
                  <a:gd name="T8" fmla="*/ 4 w 185"/>
                  <a:gd name="T9" fmla="*/ 7 h 287"/>
                  <a:gd name="T10" fmla="*/ 5 w 185"/>
                  <a:gd name="T11" fmla="*/ 10 h 287"/>
                  <a:gd name="T12" fmla="*/ 4 w 185"/>
                  <a:gd name="T13" fmla="*/ 12 h 287"/>
                  <a:gd name="T14" fmla="*/ 7 w 185"/>
                  <a:gd name="T15" fmla="*/ 14 h 287"/>
                  <a:gd name="T16" fmla="*/ 6 w 185"/>
                  <a:gd name="T17" fmla="*/ 17 h 287"/>
                  <a:gd name="T18" fmla="*/ 7 w 185"/>
                  <a:gd name="T19" fmla="*/ 17 h 287"/>
                  <a:gd name="T20" fmla="*/ 8 w 185"/>
                  <a:gd name="T21" fmla="*/ 15 h 287"/>
                  <a:gd name="T22" fmla="*/ 12 w 185"/>
                  <a:gd name="T23" fmla="*/ 13 h 287"/>
                  <a:gd name="T24" fmla="*/ 11 w 185"/>
                  <a:gd name="T25" fmla="*/ 12 h 287"/>
                  <a:gd name="T26" fmla="*/ 10 w 185"/>
                  <a:gd name="T27" fmla="*/ 9 h 287"/>
                  <a:gd name="T28" fmla="*/ 12 w 185"/>
                  <a:gd name="T29" fmla="*/ 4 h 287"/>
                  <a:gd name="T30" fmla="*/ 7 w 185"/>
                  <a:gd name="T31" fmla="*/ 4 h 287"/>
                  <a:gd name="T32" fmla="*/ 3 w 185"/>
                  <a:gd name="T33" fmla="*/ 0 h 287"/>
                  <a:gd name="T34" fmla="*/ 2 w 185"/>
                  <a:gd name="T35" fmla="*/ 0 h 287"/>
                  <a:gd name="T36" fmla="*/ 2 w 185"/>
                  <a:gd name="T37" fmla="*/ 0 h 287"/>
                  <a:gd name="T38" fmla="*/ 2 w 185"/>
                  <a:gd name="T39" fmla="*/ 0 h 287"/>
                  <a:gd name="T40" fmla="*/ 2 w 185"/>
                  <a:gd name="T41" fmla="*/ 0 h 28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85"/>
                  <a:gd name="T64" fmla="*/ 0 h 287"/>
                  <a:gd name="T65" fmla="*/ 185 w 185"/>
                  <a:gd name="T66" fmla="*/ 287 h 28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85" h="287">
                    <a:moveTo>
                      <a:pt x="22" y="0"/>
                    </a:moveTo>
                    <a:lnTo>
                      <a:pt x="0" y="17"/>
                    </a:lnTo>
                    <a:lnTo>
                      <a:pt x="16" y="41"/>
                    </a:lnTo>
                    <a:lnTo>
                      <a:pt x="24" y="102"/>
                    </a:lnTo>
                    <a:lnTo>
                      <a:pt x="50" y="112"/>
                    </a:lnTo>
                    <a:lnTo>
                      <a:pt x="70" y="169"/>
                    </a:lnTo>
                    <a:lnTo>
                      <a:pt x="53" y="206"/>
                    </a:lnTo>
                    <a:lnTo>
                      <a:pt x="104" y="230"/>
                    </a:lnTo>
                    <a:lnTo>
                      <a:pt x="91" y="273"/>
                    </a:lnTo>
                    <a:lnTo>
                      <a:pt x="111" y="287"/>
                    </a:lnTo>
                    <a:lnTo>
                      <a:pt x="127" y="244"/>
                    </a:lnTo>
                    <a:lnTo>
                      <a:pt x="181" y="210"/>
                    </a:lnTo>
                    <a:lnTo>
                      <a:pt x="162" y="196"/>
                    </a:lnTo>
                    <a:lnTo>
                      <a:pt x="154" y="153"/>
                    </a:lnTo>
                    <a:lnTo>
                      <a:pt x="185" y="73"/>
                    </a:lnTo>
                    <a:lnTo>
                      <a:pt x="108" y="75"/>
                    </a:lnTo>
                    <a:lnTo>
                      <a:pt x="43" y="0"/>
                    </a:lnTo>
                    <a:lnTo>
                      <a:pt x="23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32" name="Freeform 179"/>
              <p:cNvSpPr>
                <a:spLocks/>
              </p:cNvSpPr>
              <p:nvPr/>
            </p:nvSpPr>
            <p:spPr bwMode="auto">
              <a:xfrm>
                <a:off x="5070" y="2155"/>
                <a:ext cx="98" cy="111"/>
              </a:xfrm>
              <a:custGeom>
                <a:avLst/>
                <a:gdLst>
                  <a:gd name="T0" fmla="*/ 6 w 198"/>
                  <a:gd name="T1" fmla="*/ 1 h 221"/>
                  <a:gd name="T2" fmla="*/ 3 w 198"/>
                  <a:gd name="T3" fmla="*/ 4 h 221"/>
                  <a:gd name="T4" fmla="*/ 2 w 198"/>
                  <a:gd name="T5" fmla="*/ 2 h 221"/>
                  <a:gd name="T6" fmla="*/ 0 w 198"/>
                  <a:gd name="T7" fmla="*/ 5 h 221"/>
                  <a:gd name="T8" fmla="*/ 2 w 198"/>
                  <a:gd name="T9" fmla="*/ 10 h 221"/>
                  <a:gd name="T10" fmla="*/ 0 w 198"/>
                  <a:gd name="T11" fmla="*/ 12 h 221"/>
                  <a:gd name="T12" fmla="*/ 2 w 198"/>
                  <a:gd name="T13" fmla="*/ 14 h 221"/>
                  <a:gd name="T14" fmla="*/ 5 w 198"/>
                  <a:gd name="T15" fmla="*/ 13 h 221"/>
                  <a:gd name="T16" fmla="*/ 6 w 198"/>
                  <a:gd name="T17" fmla="*/ 14 h 221"/>
                  <a:gd name="T18" fmla="*/ 9 w 198"/>
                  <a:gd name="T19" fmla="*/ 14 h 221"/>
                  <a:gd name="T20" fmla="*/ 11 w 198"/>
                  <a:gd name="T21" fmla="*/ 12 h 221"/>
                  <a:gd name="T22" fmla="*/ 11 w 198"/>
                  <a:gd name="T23" fmla="*/ 8 h 221"/>
                  <a:gd name="T24" fmla="*/ 12 w 198"/>
                  <a:gd name="T25" fmla="*/ 7 h 221"/>
                  <a:gd name="T26" fmla="*/ 10 w 198"/>
                  <a:gd name="T27" fmla="*/ 2 h 221"/>
                  <a:gd name="T28" fmla="*/ 9 w 198"/>
                  <a:gd name="T29" fmla="*/ 2 h 221"/>
                  <a:gd name="T30" fmla="*/ 10 w 198"/>
                  <a:gd name="T31" fmla="*/ 0 h 221"/>
                  <a:gd name="T32" fmla="*/ 6 w 198"/>
                  <a:gd name="T33" fmla="*/ 1 h 221"/>
                  <a:gd name="T34" fmla="*/ 6 w 198"/>
                  <a:gd name="T35" fmla="*/ 1 h 221"/>
                  <a:gd name="T36" fmla="*/ 6 w 198"/>
                  <a:gd name="T37" fmla="*/ 1 h 22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98"/>
                  <a:gd name="T58" fmla="*/ 0 h 221"/>
                  <a:gd name="T59" fmla="*/ 198 w 198"/>
                  <a:gd name="T60" fmla="*/ 221 h 22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98" h="221">
                    <a:moveTo>
                      <a:pt x="103" y="14"/>
                    </a:moveTo>
                    <a:lnTo>
                      <a:pt x="63" y="52"/>
                    </a:lnTo>
                    <a:lnTo>
                      <a:pt x="37" y="22"/>
                    </a:lnTo>
                    <a:lnTo>
                      <a:pt x="12" y="71"/>
                    </a:lnTo>
                    <a:lnTo>
                      <a:pt x="47" y="146"/>
                    </a:lnTo>
                    <a:lnTo>
                      <a:pt x="0" y="184"/>
                    </a:lnTo>
                    <a:lnTo>
                      <a:pt x="47" y="221"/>
                    </a:lnTo>
                    <a:lnTo>
                      <a:pt x="86" y="196"/>
                    </a:lnTo>
                    <a:lnTo>
                      <a:pt x="108" y="221"/>
                    </a:lnTo>
                    <a:lnTo>
                      <a:pt x="148" y="221"/>
                    </a:lnTo>
                    <a:lnTo>
                      <a:pt x="188" y="189"/>
                    </a:lnTo>
                    <a:lnTo>
                      <a:pt x="188" y="118"/>
                    </a:lnTo>
                    <a:lnTo>
                      <a:pt x="198" y="105"/>
                    </a:lnTo>
                    <a:lnTo>
                      <a:pt x="171" y="27"/>
                    </a:lnTo>
                    <a:lnTo>
                      <a:pt x="157" y="25"/>
                    </a:lnTo>
                    <a:lnTo>
                      <a:pt x="167" y="0"/>
                    </a:lnTo>
                    <a:lnTo>
                      <a:pt x="103" y="14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33" name="Freeform 180"/>
              <p:cNvSpPr>
                <a:spLocks/>
              </p:cNvSpPr>
              <p:nvPr/>
            </p:nvSpPr>
            <p:spPr bwMode="auto">
              <a:xfrm>
                <a:off x="5148" y="2110"/>
                <a:ext cx="91" cy="140"/>
              </a:xfrm>
              <a:custGeom>
                <a:avLst/>
                <a:gdLst>
                  <a:gd name="T0" fmla="*/ 1 w 182"/>
                  <a:gd name="T1" fmla="*/ 6 h 280"/>
                  <a:gd name="T2" fmla="*/ 1 w 182"/>
                  <a:gd name="T3" fmla="*/ 4 h 280"/>
                  <a:gd name="T4" fmla="*/ 6 w 182"/>
                  <a:gd name="T5" fmla="*/ 0 h 280"/>
                  <a:gd name="T6" fmla="*/ 8 w 182"/>
                  <a:gd name="T7" fmla="*/ 1 h 280"/>
                  <a:gd name="T8" fmla="*/ 9 w 182"/>
                  <a:gd name="T9" fmla="*/ 5 h 280"/>
                  <a:gd name="T10" fmla="*/ 8 w 182"/>
                  <a:gd name="T11" fmla="*/ 7 h 280"/>
                  <a:gd name="T12" fmla="*/ 11 w 182"/>
                  <a:gd name="T13" fmla="*/ 8 h 280"/>
                  <a:gd name="T14" fmla="*/ 11 w 182"/>
                  <a:gd name="T15" fmla="*/ 11 h 280"/>
                  <a:gd name="T16" fmla="*/ 12 w 182"/>
                  <a:gd name="T17" fmla="*/ 12 h 280"/>
                  <a:gd name="T18" fmla="*/ 11 w 182"/>
                  <a:gd name="T19" fmla="*/ 13 h 280"/>
                  <a:gd name="T20" fmla="*/ 10 w 182"/>
                  <a:gd name="T21" fmla="*/ 13 h 280"/>
                  <a:gd name="T22" fmla="*/ 7 w 182"/>
                  <a:gd name="T23" fmla="*/ 12 h 280"/>
                  <a:gd name="T24" fmla="*/ 5 w 182"/>
                  <a:gd name="T25" fmla="*/ 13 h 280"/>
                  <a:gd name="T26" fmla="*/ 4 w 182"/>
                  <a:gd name="T27" fmla="*/ 17 h 280"/>
                  <a:gd name="T28" fmla="*/ 2 w 182"/>
                  <a:gd name="T29" fmla="*/ 18 h 280"/>
                  <a:gd name="T30" fmla="*/ 2 w 182"/>
                  <a:gd name="T31" fmla="*/ 13 h 280"/>
                  <a:gd name="T32" fmla="*/ 3 w 182"/>
                  <a:gd name="T33" fmla="*/ 13 h 280"/>
                  <a:gd name="T34" fmla="*/ 1 w 182"/>
                  <a:gd name="T35" fmla="*/ 8 h 280"/>
                  <a:gd name="T36" fmla="*/ 0 w 182"/>
                  <a:gd name="T37" fmla="*/ 8 h 280"/>
                  <a:gd name="T38" fmla="*/ 1 w 182"/>
                  <a:gd name="T39" fmla="*/ 6 h 280"/>
                  <a:gd name="T40" fmla="*/ 1 w 182"/>
                  <a:gd name="T41" fmla="*/ 6 h 280"/>
                  <a:gd name="T42" fmla="*/ 1 w 182"/>
                  <a:gd name="T43" fmla="*/ 6 h 28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82"/>
                  <a:gd name="T67" fmla="*/ 0 h 280"/>
                  <a:gd name="T68" fmla="*/ 182 w 182"/>
                  <a:gd name="T69" fmla="*/ 280 h 28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82" h="280">
                    <a:moveTo>
                      <a:pt x="10" y="90"/>
                    </a:moveTo>
                    <a:lnTo>
                      <a:pt x="10" y="64"/>
                    </a:lnTo>
                    <a:lnTo>
                      <a:pt x="95" y="0"/>
                    </a:lnTo>
                    <a:lnTo>
                      <a:pt x="123" y="10"/>
                    </a:lnTo>
                    <a:lnTo>
                      <a:pt x="142" y="68"/>
                    </a:lnTo>
                    <a:lnTo>
                      <a:pt x="125" y="104"/>
                    </a:lnTo>
                    <a:lnTo>
                      <a:pt x="176" y="128"/>
                    </a:lnTo>
                    <a:lnTo>
                      <a:pt x="163" y="169"/>
                    </a:lnTo>
                    <a:lnTo>
                      <a:pt x="182" y="183"/>
                    </a:lnTo>
                    <a:lnTo>
                      <a:pt x="175" y="208"/>
                    </a:lnTo>
                    <a:lnTo>
                      <a:pt x="153" y="208"/>
                    </a:lnTo>
                    <a:lnTo>
                      <a:pt x="109" y="193"/>
                    </a:lnTo>
                    <a:lnTo>
                      <a:pt x="69" y="206"/>
                    </a:lnTo>
                    <a:lnTo>
                      <a:pt x="61" y="266"/>
                    </a:lnTo>
                    <a:lnTo>
                      <a:pt x="31" y="280"/>
                    </a:lnTo>
                    <a:lnTo>
                      <a:pt x="31" y="208"/>
                    </a:lnTo>
                    <a:lnTo>
                      <a:pt x="41" y="195"/>
                    </a:lnTo>
                    <a:lnTo>
                      <a:pt x="14" y="117"/>
                    </a:lnTo>
                    <a:lnTo>
                      <a:pt x="0" y="115"/>
                    </a:lnTo>
                    <a:lnTo>
                      <a:pt x="10" y="9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34" name="Freeform 181"/>
              <p:cNvSpPr>
                <a:spLocks/>
              </p:cNvSpPr>
              <p:nvPr/>
            </p:nvSpPr>
            <p:spPr bwMode="auto">
              <a:xfrm>
                <a:off x="5178" y="2207"/>
                <a:ext cx="79" cy="47"/>
              </a:xfrm>
              <a:custGeom>
                <a:avLst/>
                <a:gdLst>
                  <a:gd name="T0" fmla="*/ 1 w 156"/>
                  <a:gd name="T1" fmla="*/ 1 h 94"/>
                  <a:gd name="T2" fmla="*/ 0 w 156"/>
                  <a:gd name="T3" fmla="*/ 5 h 94"/>
                  <a:gd name="T4" fmla="*/ 9 w 156"/>
                  <a:gd name="T5" fmla="*/ 6 h 94"/>
                  <a:gd name="T6" fmla="*/ 10 w 156"/>
                  <a:gd name="T7" fmla="*/ 5 h 94"/>
                  <a:gd name="T8" fmla="*/ 7 w 156"/>
                  <a:gd name="T9" fmla="*/ 4 h 94"/>
                  <a:gd name="T10" fmla="*/ 6 w 156"/>
                  <a:gd name="T11" fmla="*/ 1 h 94"/>
                  <a:gd name="T12" fmla="*/ 3 w 156"/>
                  <a:gd name="T13" fmla="*/ 0 h 94"/>
                  <a:gd name="T14" fmla="*/ 1 w 156"/>
                  <a:gd name="T15" fmla="*/ 1 h 94"/>
                  <a:gd name="T16" fmla="*/ 1 w 156"/>
                  <a:gd name="T17" fmla="*/ 1 h 94"/>
                  <a:gd name="T18" fmla="*/ 1 w 156"/>
                  <a:gd name="T19" fmla="*/ 1 h 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6"/>
                  <a:gd name="T31" fmla="*/ 0 h 94"/>
                  <a:gd name="T32" fmla="*/ 156 w 156"/>
                  <a:gd name="T33" fmla="*/ 94 h 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6" h="94">
                    <a:moveTo>
                      <a:pt x="8" y="13"/>
                    </a:moveTo>
                    <a:lnTo>
                      <a:pt x="0" y="73"/>
                    </a:lnTo>
                    <a:lnTo>
                      <a:pt x="142" y="94"/>
                    </a:lnTo>
                    <a:lnTo>
                      <a:pt x="156" y="76"/>
                    </a:lnTo>
                    <a:lnTo>
                      <a:pt x="111" y="53"/>
                    </a:lnTo>
                    <a:lnTo>
                      <a:pt x="92" y="15"/>
                    </a:lnTo>
                    <a:lnTo>
                      <a:pt x="47" y="0"/>
                    </a:lnTo>
                    <a:lnTo>
                      <a:pt x="8" y="13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35" name="Freeform 182"/>
              <p:cNvSpPr>
                <a:spLocks/>
              </p:cNvSpPr>
              <p:nvPr/>
            </p:nvSpPr>
            <p:spPr bwMode="auto">
              <a:xfrm>
                <a:off x="5261" y="2058"/>
                <a:ext cx="70" cy="125"/>
              </a:xfrm>
              <a:custGeom>
                <a:avLst/>
                <a:gdLst>
                  <a:gd name="T0" fmla="*/ 5 w 139"/>
                  <a:gd name="T1" fmla="*/ 0 h 248"/>
                  <a:gd name="T2" fmla="*/ 2 w 139"/>
                  <a:gd name="T3" fmla="*/ 5 h 248"/>
                  <a:gd name="T4" fmla="*/ 0 w 139"/>
                  <a:gd name="T5" fmla="*/ 10 h 248"/>
                  <a:gd name="T6" fmla="*/ 1 w 139"/>
                  <a:gd name="T7" fmla="*/ 13 h 248"/>
                  <a:gd name="T8" fmla="*/ 2 w 139"/>
                  <a:gd name="T9" fmla="*/ 14 h 248"/>
                  <a:gd name="T10" fmla="*/ 2 w 139"/>
                  <a:gd name="T11" fmla="*/ 14 h 248"/>
                  <a:gd name="T12" fmla="*/ 2 w 139"/>
                  <a:gd name="T13" fmla="*/ 16 h 248"/>
                  <a:gd name="T14" fmla="*/ 4 w 139"/>
                  <a:gd name="T15" fmla="*/ 16 h 248"/>
                  <a:gd name="T16" fmla="*/ 7 w 139"/>
                  <a:gd name="T17" fmla="*/ 12 h 248"/>
                  <a:gd name="T18" fmla="*/ 7 w 139"/>
                  <a:gd name="T19" fmla="*/ 11 h 248"/>
                  <a:gd name="T20" fmla="*/ 8 w 139"/>
                  <a:gd name="T21" fmla="*/ 9 h 248"/>
                  <a:gd name="T22" fmla="*/ 9 w 139"/>
                  <a:gd name="T23" fmla="*/ 6 h 248"/>
                  <a:gd name="T24" fmla="*/ 8 w 139"/>
                  <a:gd name="T25" fmla="*/ 6 h 248"/>
                  <a:gd name="T26" fmla="*/ 7 w 139"/>
                  <a:gd name="T27" fmla="*/ 1 h 248"/>
                  <a:gd name="T28" fmla="*/ 5 w 139"/>
                  <a:gd name="T29" fmla="*/ 0 h 248"/>
                  <a:gd name="T30" fmla="*/ 5 w 139"/>
                  <a:gd name="T31" fmla="*/ 0 h 248"/>
                  <a:gd name="T32" fmla="*/ 5 w 139"/>
                  <a:gd name="T33" fmla="*/ 0 h 2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39"/>
                  <a:gd name="T52" fmla="*/ 0 h 248"/>
                  <a:gd name="T53" fmla="*/ 139 w 139"/>
                  <a:gd name="T54" fmla="*/ 248 h 2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39" h="248">
                    <a:moveTo>
                      <a:pt x="71" y="0"/>
                    </a:moveTo>
                    <a:lnTo>
                      <a:pt x="31" y="74"/>
                    </a:lnTo>
                    <a:lnTo>
                      <a:pt x="0" y="154"/>
                    </a:lnTo>
                    <a:lnTo>
                      <a:pt x="8" y="198"/>
                    </a:lnTo>
                    <a:lnTo>
                      <a:pt x="27" y="211"/>
                    </a:lnTo>
                    <a:lnTo>
                      <a:pt x="17" y="218"/>
                    </a:lnTo>
                    <a:lnTo>
                      <a:pt x="28" y="248"/>
                    </a:lnTo>
                    <a:lnTo>
                      <a:pt x="62" y="247"/>
                    </a:lnTo>
                    <a:lnTo>
                      <a:pt x="112" y="181"/>
                    </a:lnTo>
                    <a:lnTo>
                      <a:pt x="105" y="164"/>
                    </a:lnTo>
                    <a:lnTo>
                      <a:pt x="128" y="129"/>
                    </a:lnTo>
                    <a:lnTo>
                      <a:pt x="139" y="83"/>
                    </a:lnTo>
                    <a:lnTo>
                      <a:pt x="116" y="96"/>
                    </a:lnTo>
                    <a:lnTo>
                      <a:pt x="111" y="11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36" name="Freeform 183"/>
              <p:cNvSpPr>
                <a:spLocks/>
              </p:cNvSpPr>
              <p:nvPr/>
            </p:nvSpPr>
            <p:spPr bwMode="auto">
              <a:xfrm>
                <a:off x="5313" y="2038"/>
                <a:ext cx="121" cy="166"/>
              </a:xfrm>
              <a:custGeom>
                <a:avLst/>
                <a:gdLst>
                  <a:gd name="T0" fmla="*/ 11 w 242"/>
                  <a:gd name="T1" fmla="*/ 2 h 331"/>
                  <a:gd name="T2" fmla="*/ 9 w 242"/>
                  <a:gd name="T3" fmla="*/ 3 h 331"/>
                  <a:gd name="T4" fmla="*/ 7 w 242"/>
                  <a:gd name="T5" fmla="*/ 0 h 331"/>
                  <a:gd name="T6" fmla="*/ 4 w 242"/>
                  <a:gd name="T7" fmla="*/ 3 h 331"/>
                  <a:gd name="T8" fmla="*/ 1 w 242"/>
                  <a:gd name="T9" fmla="*/ 4 h 331"/>
                  <a:gd name="T10" fmla="*/ 1 w 242"/>
                  <a:gd name="T11" fmla="*/ 9 h 331"/>
                  <a:gd name="T12" fmla="*/ 3 w 242"/>
                  <a:gd name="T13" fmla="*/ 8 h 331"/>
                  <a:gd name="T14" fmla="*/ 2 w 242"/>
                  <a:gd name="T15" fmla="*/ 11 h 331"/>
                  <a:gd name="T16" fmla="*/ 0 w 242"/>
                  <a:gd name="T17" fmla="*/ 13 h 331"/>
                  <a:gd name="T18" fmla="*/ 1 w 242"/>
                  <a:gd name="T19" fmla="*/ 14 h 331"/>
                  <a:gd name="T20" fmla="*/ 3 w 242"/>
                  <a:gd name="T21" fmla="*/ 18 h 331"/>
                  <a:gd name="T22" fmla="*/ 5 w 242"/>
                  <a:gd name="T23" fmla="*/ 20 h 331"/>
                  <a:gd name="T24" fmla="*/ 5 w 242"/>
                  <a:gd name="T25" fmla="*/ 21 h 331"/>
                  <a:gd name="T26" fmla="*/ 11 w 242"/>
                  <a:gd name="T27" fmla="*/ 21 h 331"/>
                  <a:gd name="T28" fmla="*/ 12 w 242"/>
                  <a:gd name="T29" fmla="*/ 19 h 331"/>
                  <a:gd name="T30" fmla="*/ 16 w 242"/>
                  <a:gd name="T31" fmla="*/ 17 h 331"/>
                  <a:gd name="T32" fmla="*/ 12 w 242"/>
                  <a:gd name="T33" fmla="*/ 15 h 331"/>
                  <a:gd name="T34" fmla="*/ 15 w 242"/>
                  <a:gd name="T35" fmla="*/ 10 h 331"/>
                  <a:gd name="T36" fmla="*/ 12 w 242"/>
                  <a:gd name="T37" fmla="*/ 3 h 331"/>
                  <a:gd name="T38" fmla="*/ 11 w 242"/>
                  <a:gd name="T39" fmla="*/ 2 h 331"/>
                  <a:gd name="T40" fmla="*/ 11 w 242"/>
                  <a:gd name="T41" fmla="*/ 2 h 331"/>
                  <a:gd name="T42" fmla="*/ 11 w 242"/>
                  <a:gd name="T43" fmla="*/ 2 h 33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42"/>
                  <a:gd name="T67" fmla="*/ 0 h 331"/>
                  <a:gd name="T68" fmla="*/ 242 w 242"/>
                  <a:gd name="T69" fmla="*/ 331 h 33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42" h="331">
                    <a:moveTo>
                      <a:pt x="166" y="21"/>
                    </a:moveTo>
                    <a:lnTo>
                      <a:pt x="134" y="48"/>
                    </a:lnTo>
                    <a:lnTo>
                      <a:pt x="108" y="0"/>
                    </a:lnTo>
                    <a:lnTo>
                      <a:pt x="61" y="38"/>
                    </a:lnTo>
                    <a:lnTo>
                      <a:pt x="7" y="51"/>
                    </a:lnTo>
                    <a:lnTo>
                      <a:pt x="13" y="135"/>
                    </a:lnTo>
                    <a:lnTo>
                      <a:pt x="34" y="122"/>
                    </a:lnTo>
                    <a:lnTo>
                      <a:pt x="23" y="167"/>
                    </a:lnTo>
                    <a:lnTo>
                      <a:pt x="0" y="204"/>
                    </a:lnTo>
                    <a:lnTo>
                      <a:pt x="7" y="223"/>
                    </a:lnTo>
                    <a:lnTo>
                      <a:pt x="34" y="287"/>
                    </a:lnTo>
                    <a:lnTo>
                      <a:pt x="80" y="305"/>
                    </a:lnTo>
                    <a:lnTo>
                      <a:pt x="74" y="331"/>
                    </a:lnTo>
                    <a:lnTo>
                      <a:pt x="176" y="321"/>
                    </a:lnTo>
                    <a:lnTo>
                      <a:pt x="189" y="294"/>
                    </a:lnTo>
                    <a:lnTo>
                      <a:pt x="242" y="267"/>
                    </a:lnTo>
                    <a:lnTo>
                      <a:pt x="179" y="233"/>
                    </a:lnTo>
                    <a:lnTo>
                      <a:pt x="239" y="156"/>
                    </a:lnTo>
                    <a:lnTo>
                      <a:pt x="192" y="44"/>
                    </a:lnTo>
                    <a:lnTo>
                      <a:pt x="166" y="21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37" name="Freeform 184"/>
              <p:cNvSpPr>
                <a:spLocks/>
              </p:cNvSpPr>
              <p:nvPr/>
            </p:nvSpPr>
            <p:spPr bwMode="auto">
              <a:xfrm>
                <a:off x="5240" y="2150"/>
                <a:ext cx="113" cy="101"/>
              </a:xfrm>
              <a:custGeom>
                <a:avLst/>
                <a:gdLst>
                  <a:gd name="T0" fmla="*/ 9 w 228"/>
                  <a:gd name="T1" fmla="*/ 0 h 203"/>
                  <a:gd name="T2" fmla="*/ 6 w 228"/>
                  <a:gd name="T3" fmla="*/ 4 h 203"/>
                  <a:gd name="T4" fmla="*/ 4 w 228"/>
                  <a:gd name="T5" fmla="*/ 4 h 203"/>
                  <a:gd name="T6" fmla="*/ 3 w 228"/>
                  <a:gd name="T7" fmla="*/ 2 h 203"/>
                  <a:gd name="T8" fmla="*/ 1 w 228"/>
                  <a:gd name="T9" fmla="*/ 3 h 203"/>
                  <a:gd name="T10" fmla="*/ 0 w 228"/>
                  <a:gd name="T11" fmla="*/ 6 h 203"/>
                  <a:gd name="T12" fmla="*/ 5 w 228"/>
                  <a:gd name="T13" fmla="*/ 12 h 203"/>
                  <a:gd name="T14" fmla="*/ 11 w 228"/>
                  <a:gd name="T15" fmla="*/ 9 h 203"/>
                  <a:gd name="T16" fmla="*/ 13 w 228"/>
                  <a:gd name="T17" fmla="*/ 6 h 203"/>
                  <a:gd name="T18" fmla="*/ 14 w 228"/>
                  <a:gd name="T19" fmla="*/ 5 h 203"/>
                  <a:gd name="T20" fmla="*/ 11 w 228"/>
                  <a:gd name="T21" fmla="*/ 4 h 203"/>
                  <a:gd name="T22" fmla="*/ 9 w 228"/>
                  <a:gd name="T23" fmla="*/ 0 h 203"/>
                  <a:gd name="T24" fmla="*/ 9 w 228"/>
                  <a:gd name="T25" fmla="*/ 0 h 203"/>
                  <a:gd name="T26" fmla="*/ 9 w 228"/>
                  <a:gd name="T27" fmla="*/ 0 h 20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28"/>
                  <a:gd name="T43" fmla="*/ 0 h 203"/>
                  <a:gd name="T44" fmla="*/ 228 w 228"/>
                  <a:gd name="T45" fmla="*/ 203 h 20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28" h="203">
                    <a:moveTo>
                      <a:pt x="155" y="0"/>
                    </a:moveTo>
                    <a:lnTo>
                      <a:pt x="105" y="64"/>
                    </a:lnTo>
                    <a:lnTo>
                      <a:pt x="71" y="65"/>
                    </a:lnTo>
                    <a:lnTo>
                      <a:pt x="60" y="35"/>
                    </a:lnTo>
                    <a:lnTo>
                      <a:pt x="16" y="61"/>
                    </a:lnTo>
                    <a:lnTo>
                      <a:pt x="0" y="105"/>
                    </a:lnTo>
                    <a:lnTo>
                      <a:pt x="88" y="203"/>
                    </a:lnTo>
                    <a:lnTo>
                      <a:pt x="192" y="150"/>
                    </a:lnTo>
                    <a:lnTo>
                      <a:pt x="223" y="106"/>
                    </a:lnTo>
                    <a:lnTo>
                      <a:pt x="228" y="82"/>
                    </a:lnTo>
                    <a:lnTo>
                      <a:pt x="182" y="64"/>
                    </a:lnTo>
                    <a:lnTo>
                      <a:pt x="155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38" name="Freeform 185"/>
              <p:cNvSpPr>
                <a:spLocks/>
              </p:cNvSpPr>
              <p:nvPr/>
            </p:nvSpPr>
            <p:spPr bwMode="auto">
              <a:xfrm>
                <a:off x="5079" y="2243"/>
                <a:ext cx="149" cy="109"/>
              </a:xfrm>
              <a:custGeom>
                <a:avLst/>
                <a:gdLst>
                  <a:gd name="T0" fmla="*/ 2 w 298"/>
                  <a:gd name="T1" fmla="*/ 3 h 218"/>
                  <a:gd name="T2" fmla="*/ 0 w 298"/>
                  <a:gd name="T3" fmla="*/ 8 h 218"/>
                  <a:gd name="T4" fmla="*/ 4 w 298"/>
                  <a:gd name="T5" fmla="*/ 12 h 218"/>
                  <a:gd name="T6" fmla="*/ 7 w 298"/>
                  <a:gd name="T7" fmla="*/ 14 h 218"/>
                  <a:gd name="T8" fmla="*/ 9 w 298"/>
                  <a:gd name="T9" fmla="*/ 13 h 218"/>
                  <a:gd name="T10" fmla="*/ 9 w 298"/>
                  <a:gd name="T11" fmla="*/ 10 h 218"/>
                  <a:gd name="T12" fmla="*/ 11 w 298"/>
                  <a:gd name="T13" fmla="*/ 10 h 218"/>
                  <a:gd name="T14" fmla="*/ 13 w 298"/>
                  <a:gd name="T15" fmla="*/ 11 h 218"/>
                  <a:gd name="T16" fmla="*/ 14 w 298"/>
                  <a:gd name="T17" fmla="*/ 9 h 218"/>
                  <a:gd name="T18" fmla="*/ 15 w 298"/>
                  <a:gd name="T19" fmla="*/ 10 h 218"/>
                  <a:gd name="T20" fmla="*/ 18 w 298"/>
                  <a:gd name="T21" fmla="*/ 10 h 218"/>
                  <a:gd name="T22" fmla="*/ 19 w 298"/>
                  <a:gd name="T23" fmla="*/ 8 h 218"/>
                  <a:gd name="T24" fmla="*/ 16 w 298"/>
                  <a:gd name="T25" fmla="*/ 6 h 218"/>
                  <a:gd name="T26" fmla="*/ 17 w 298"/>
                  <a:gd name="T27" fmla="*/ 1 h 218"/>
                  <a:gd name="T28" fmla="*/ 13 w 298"/>
                  <a:gd name="T29" fmla="*/ 0 h 218"/>
                  <a:gd name="T30" fmla="*/ 11 w 298"/>
                  <a:gd name="T31" fmla="*/ 1 h 218"/>
                  <a:gd name="T32" fmla="*/ 9 w 298"/>
                  <a:gd name="T33" fmla="*/ 3 h 218"/>
                  <a:gd name="T34" fmla="*/ 6 w 298"/>
                  <a:gd name="T35" fmla="*/ 3 h 218"/>
                  <a:gd name="T36" fmla="*/ 5 w 298"/>
                  <a:gd name="T37" fmla="*/ 2 h 218"/>
                  <a:gd name="T38" fmla="*/ 2 w 298"/>
                  <a:gd name="T39" fmla="*/ 3 h 218"/>
                  <a:gd name="T40" fmla="*/ 2 w 298"/>
                  <a:gd name="T41" fmla="*/ 3 h 218"/>
                  <a:gd name="T42" fmla="*/ 2 w 298"/>
                  <a:gd name="T43" fmla="*/ 3 h 2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98"/>
                  <a:gd name="T67" fmla="*/ 0 h 218"/>
                  <a:gd name="T68" fmla="*/ 298 w 298"/>
                  <a:gd name="T69" fmla="*/ 218 h 21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98" h="218">
                    <a:moveTo>
                      <a:pt x="28" y="44"/>
                    </a:moveTo>
                    <a:lnTo>
                      <a:pt x="0" y="126"/>
                    </a:lnTo>
                    <a:lnTo>
                      <a:pt x="61" y="191"/>
                    </a:lnTo>
                    <a:lnTo>
                      <a:pt x="99" y="218"/>
                    </a:lnTo>
                    <a:lnTo>
                      <a:pt x="142" y="203"/>
                    </a:lnTo>
                    <a:lnTo>
                      <a:pt x="142" y="156"/>
                    </a:lnTo>
                    <a:lnTo>
                      <a:pt x="163" y="156"/>
                    </a:lnTo>
                    <a:lnTo>
                      <a:pt x="205" y="170"/>
                    </a:lnTo>
                    <a:lnTo>
                      <a:pt x="216" y="136"/>
                    </a:lnTo>
                    <a:lnTo>
                      <a:pt x="239" y="149"/>
                    </a:lnTo>
                    <a:lnTo>
                      <a:pt x="281" y="149"/>
                    </a:lnTo>
                    <a:lnTo>
                      <a:pt x="298" y="115"/>
                    </a:lnTo>
                    <a:lnTo>
                      <a:pt x="256" y="85"/>
                    </a:lnTo>
                    <a:lnTo>
                      <a:pt x="271" y="10"/>
                    </a:lnTo>
                    <a:lnTo>
                      <a:pt x="200" y="0"/>
                    </a:lnTo>
                    <a:lnTo>
                      <a:pt x="169" y="13"/>
                    </a:lnTo>
                    <a:lnTo>
                      <a:pt x="131" y="44"/>
                    </a:lnTo>
                    <a:lnTo>
                      <a:pt x="89" y="44"/>
                    </a:lnTo>
                    <a:lnTo>
                      <a:pt x="67" y="20"/>
                    </a:lnTo>
                    <a:lnTo>
                      <a:pt x="28" y="44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39" name="Freeform 186"/>
              <p:cNvSpPr>
                <a:spLocks/>
              </p:cNvSpPr>
              <p:nvPr/>
            </p:nvSpPr>
            <p:spPr bwMode="auto">
              <a:xfrm>
                <a:off x="5129" y="2300"/>
                <a:ext cx="114" cy="89"/>
              </a:xfrm>
              <a:custGeom>
                <a:avLst/>
                <a:gdLst>
                  <a:gd name="T0" fmla="*/ 0 w 229"/>
                  <a:gd name="T1" fmla="*/ 7 h 177"/>
                  <a:gd name="T2" fmla="*/ 2 w 229"/>
                  <a:gd name="T3" fmla="*/ 6 h 177"/>
                  <a:gd name="T4" fmla="*/ 2 w 229"/>
                  <a:gd name="T5" fmla="*/ 3 h 177"/>
                  <a:gd name="T6" fmla="*/ 4 w 229"/>
                  <a:gd name="T7" fmla="*/ 3 h 177"/>
                  <a:gd name="T8" fmla="*/ 6 w 229"/>
                  <a:gd name="T9" fmla="*/ 4 h 177"/>
                  <a:gd name="T10" fmla="*/ 7 w 229"/>
                  <a:gd name="T11" fmla="*/ 2 h 177"/>
                  <a:gd name="T12" fmla="*/ 8 w 229"/>
                  <a:gd name="T13" fmla="*/ 3 h 177"/>
                  <a:gd name="T14" fmla="*/ 11 w 229"/>
                  <a:gd name="T15" fmla="*/ 3 h 177"/>
                  <a:gd name="T16" fmla="*/ 12 w 229"/>
                  <a:gd name="T17" fmla="*/ 0 h 177"/>
                  <a:gd name="T18" fmla="*/ 14 w 229"/>
                  <a:gd name="T19" fmla="*/ 4 h 177"/>
                  <a:gd name="T20" fmla="*/ 13 w 229"/>
                  <a:gd name="T21" fmla="*/ 9 h 177"/>
                  <a:gd name="T22" fmla="*/ 5 w 229"/>
                  <a:gd name="T23" fmla="*/ 12 h 177"/>
                  <a:gd name="T24" fmla="*/ 2 w 229"/>
                  <a:gd name="T25" fmla="*/ 10 h 177"/>
                  <a:gd name="T26" fmla="*/ 4 w 229"/>
                  <a:gd name="T27" fmla="*/ 8 h 177"/>
                  <a:gd name="T28" fmla="*/ 3 w 229"/>
                  <a:gd name="T29" fmla="*/ 7 h 177"/>
                  <a:gd name="T30" fmla="*/ 0 w 229"/>
                  <a:gd name="T31" fmla="*/ 11 h 177"/>
                  <a:gd name="T32" fmla="*/ 0 w 229"/>
                  <a:gd name="T33" fmla="*/ 7 h 177"/>
                  <a:gd name="T34" fmla="*/ 0 w 229"/>
                  <a:gd name="T35" fmla="*/ 7 h 177"/>
                  <a:gd name="T36" fmla="*/ 0 w 229"/>
                  <a:gd name="T37" fmla="*/ 7 h 17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29"/>
                  <a:gd name="T58" fmla="*/ 0 h 177"/>
                  <a:gd name="T59" fmla="*/ 229 w 229"/>
                  <a:gd name="T60" fmla="*/ 177 h 17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29" h="177">
                    <a:moveTo>
                      <a:pt x="0" y="103"/>
                    </a:moveTo>
                    <a:lnTo>
                      <a:pt x="43" y="88"/>
                    </a:lnTo>
                    <a:lnTo>
                      <a:pt x="43" y="41"/>
                    </a:lnTo>
                    <a:lnTo>
                      <a:pt x="66" y="41"/>
                    </a:lnTo>
                    <a:lnTo>
                      <a:pt x="104" y="55"/>
                    </a:lnTo>
                    <a:lnTo>
                      <a:pt x="118" y="21"/>
                    </a:lnTo>
                    <a:lnTo>
                      <a:pt x="140" y="34"/>
                    </a:lnTo>
                    <a:lnTo>
                      <a:pt x="182" y="34"/>
                    </a:lnTo>
                    <a:lnTo>
                      <a:pt x="199" y="0"/>
                    </a:lnTo>
                    <a:lnTo>
                      <a:pt x="229" y="52"/>
                    </a:lnTo>
                    <a:lnTo>
                      <a:pt x="212" y="139"/>
                    </a:lnTo>
                    <a:lnTo>
                      <a:pt x="86" y="177"/>
                    </a:lnTo>
                    <a:lnTo>
                      <a:pt x="37" y="156"/>
                    </a:lnTo>
                    <a:lnTo>
                      <a:pt x="67" y="118"/>
                    </a:lnTo>
                    <a:lnTo>
                      <a:pt x="57" y="103"/>
                    </a:lnTo>
                    <a:lnTo>
                      <a:pt x="0" y="165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40" name="Freeform 187"/>
              <p:cNvSpPr>
                <a:spLocks/>
              </p:cNvSpPr>
              <p:nvPr/>
            </p:nvSpPr>
            <p:spPr bwMode="auto">
              <a:xfrm>
                <a:off x="5235" y="2292"/>
                <a:ext cx="86" cy="115"/>
              </a:xfrm>
              <a:custGeom>
                <a:avLst/>
                <a:gdLst>
                  <a:gd name="T0" fmla="*/ 4 w 174"/>
                  <a:gd name="T1" fmla="*/ 0 h 230"/>
                  <a:gd name="T2" fmla="*/ 1 w 174"/>
                  <a:gd name="T3" fmla="*/ 4 h 230"/>
                  <a:gd name="T4" fmla="*/ 0 w 174"/>
                  <a:gd name="T5" fmla="*/ 4 h 230"/>
                  <a:gd name="T6" fmla="*/ 1 w 174"/>
                  <a:gd name="T7" fmla="*/ 5 h 230"/>
                  <a:gd name="T8" fmla="*/ 0 w 174"/>
                  <a:gd name="T9" fmla="*/ 10 h 230"/>
                  <a:gd name="T10" fmla="*/ 0 w 174"/>
                  <a:gd name="T11" fmla="*/ 13 h 230"/>
                  <a:gd name="T12" fmla="*/ 1 w 174"/>
                  <a:gd name="T13" fmla="*/ 14 h 230"/>
                  <a:gd name="T14" fmla="*/ 5 w 174"/>
                  <a:gd name="T15" fmla="*/ 13 h 230"/>
                  <a:gd name="T16" fmla="*/ 9 w 174"/>
                  <a:gd name="T17" fmla="*/ 15 h 230"/>
                  <a:gd name="T18" fmla="*/ 10 w 174"/>
                  <a:gd name="T19" fmla="*/ 14 h 230"/>
                  <a:gd name="T20" fmla="*/ 10 w 174"/>
                  <a:gd name="T21" fmla="*/ 11 h 230"/>
                  <a:gd name="T22" fmla="*/ 10 w 174"/>
                  <a:gd name="T23" fmla="*/ 11 h 230"/>
                  <a:gd name="T24" fmla="*/ 9 w 174"/>
                  <a:gd name="T25" fmla="*/ 8 h 230"/>
                  <a:gd name="T26" fmla="*/ 6 w 174"/>
                  <a:gd name="T27" fmla="*/ 8 h 230"/>
                  <a:gd name="T28" fmla="*/ 7 w 174"/>
                  <a:gd name="T29" fmla="*/ 6 h 230"/>
                  <a:gd name="T30" fmla="*/ 7 w 174"/>
                  <a:gd name="T31" fmla="*/ 3 h 230"/>
                  <a:gd name="T32" fmla="*/ 5 w 174"/>
                  <a:gd name="T33" fmla="*/ 4 h 230"/>
                  <a:gd name="T34" fmla="*/ 4 w 174"/>
                  <a:gd name="T35" fmla="*/ 0 h 230"/>
                  <a:gd name="T36" fmla="*/ 4 w 174"/>
                  <a:gd name="T37" fmla="*/ 0 h 230"/>
                  <a:gd name="T38" fmla="*/ 4 w 174"/>
                  <a:gd name="T39" fmla="*/ 0 h 23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74"/>
                  <a:gd name="T61" fmla="*/ 0 h 230"/>
                  <a:gd name="T62" fmla="*/ 174 w 174"/>
                  <a:gd name="T63" fmla="*/ 230 h 23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74" h="230">
                    <a:moveTo>
                      <a:pt x="74" y="0"/>
                    </a:moveTo>
                    <a:lnTo>
                      <a:pt x="30" y="59"/>
                    </a:lnTo>
                    <a:lnTo>
                      <a:pt x="14" y="59"/>
                    </a:lnTo>
                    <a:lnTo>
                      <a:pt x="17" y="69"/>
                    </a:lnTo>
                    <a:lnTo>
                      <a:pt x="2" y="155"/>
                    </a:lnTo>
                    <a:lnTo>
                      <a:pt x="0" y="194"/>
                    </a:lnTo>
                    <a:lnTo>
                      <a:pt x="30" y="221"/>
                    </a:lnTo>
                    <a:lnTo>
                      <a:pt x="93" y="207"/>
                    </a:lnTo>
                    <a:lnTo>
                      <a:pt x="148" y="230"/>
                    </a:lnTo>
                    <a:lnTo>
                      <a:pt x="174" y="216"/>
                    </a:lnTo>
                    <a:lnTo>
                      <a:pt x="161" y="173"/>
                    </a:lnTo>
                    <a:lnTo>
                      <a:pt x="168" y="162"/>
                    </a:lnTo>
                    <a:lnTo>
                      <a:pt x="154" y="128"/>
                    </a:lnTo>
                    <a:lnTo>
                      <a:pt x="104" y="115"/>
                    </a:lnTo>
                    <a:lnTo>
                      <a:pt x="127" y="88"/>
                    </a:lnTo>
                    <a:lnTo>
                      <a:pt x="120" y="41"/>
                    </a:lnTo>
                    <a:lnTo>
                      <a:pt x="84" y="51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41" name="Freeform 188"/>
              <p:cNvSpPr>
                <a:spLocks/>
              </p:cNvSpPr>
              <p:nvPr/>
            </p:nvSpPr>
            <p:spPr bwMode="auto">
              <a:xfrm>
                <a:off x="5092" y="2378"/>
                <a:ext cx="79" cy="67"/>
              </a:xfrm>
              <a:custGeom>
                <a:avLst/>
                <a:gdLst>
                  <a:gd name="T0" fmla="*/ 6 w 160"/>
                  <a:gd name="T1" fmla="*/ 0 h 132"/>
                  <a:gd name="T2" fmla="*/ 4 w 160"/>
                  <a:gd name="T3" fmla="*/ 4 h 132"/>
                  <a:gd name="T4" fmla="*/ 0 w 160"/>
                  <a:gd name="T5" fmla="*/ 7 h 132"/>
                  <a:gd name="T6" fmla="*/ 7 w 160"/>
                  <a:gd name="T7" fmla="*/ 9 h 132"/>
                  <a:gd name="T8" fmla="*/ 9 w 160"/>
                  <a:gd name="T9" fmla="*/ 8 h 132"/>
                  <a:gd name="T10" fmla="*/ 9 w 160"/>
                  <a:gd name="T11" fmla="*/ 2 h 132"/>
                  <a:gd name="T12" fmla="*/ 6 w 160"/>
                  <a:gd name="T13" fmla="*/ 0 h 132"/>
                  <a:gd name="T14" fmla="*/ 6 w 160"/>
                  <a:gd name="T15" fmla="*/ 0 h 132"/>
                  <a:gd name="T16" fmla="*/ 6 w 160"/>
                  <a:gd name="T17" fmla="*/ 0 h 1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0"/>
                  <a:gd name="T28" fmla="*/ 0 h 132"/>
                  <a:gd name="T29" fmla="*/ 160 w 160"/>
                  <a:gd name="T30" fmla="*/ 132 h 13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0" h="132">
                    <a:moveTo>
                      <a:pt x="111" y="0"/>
                    </a:moveTo>
                    <a:lnTo>
                      <a:pt x="69" y="61"/>
                    </a:lnTo>
                    <a:lnTo>
                      <a:pt x="0" y="111"/>
                    </a:lnTo>
                    <a:lnTo>
                      <a:pt x="113" y="132"/>
                    </a:lnTo>
                    <a:lnTo>
                      <a:pt x="150" y="118"/>
                    </a:lnTo>
                    <a:lnTo>
                      <a:pt x="160" y="21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42" name="Freeform 189"/>
              <p:cNvSpPr>
                <a:spLocks/>
              </p:cNvSpPr>
              <p:nvPr/>
            </p:nvSpPr>
            <p:spPr bwMode="auto">
              <a:xfrm>
                <a:off x="5207" y="2202"/>
                <a:ext cx="77" cy="120"/>
              </a:xfrm>
              <a:custGeom>
                <a:avLst/>
                <a:gdLst>
                  <a:gd name="T0" fmla="*/ 4 w 153"/>
                  <a:gd name="T1" fmla="*/ 0 h 240"/>
                  <a:gd name="T2" fmla="*/ 4 w 153"/>
                  <a:gd name="T3" fmla="*/ 2 h 240"/>
                  <a:gd name="T4" fmla="*/ 3 w 153"/>
                  <a:gd name="T5" fmla="*/ 2 h 240"/>
                  <a:gd name="T6" fmla="*/ 4 w 153"/>
                  <a:gd name="T7" fmla="*/ 4 h 240"/>
                  <a:gd name="T8" fmla="*/ 7 w 153"/>
                  <a:gd name="T9" fmla="*/ 6 h 240"/>
                  <a:gd name="T10" fmla="*/ 6 w 153"/>
                  <a:gd name="T11" fmla="*/ 7 h 240"/>
                  <a:gd name="T12" fmla="*/ 1 w 153"/>
                  <a:gd name="T13" fmla="*/ 6 h 240"/>
                  <a:gd name="T14" fmla="*/ 0 w 153"/>
                  <a:gd name="T15" fmla="*/ 11 h 240"/>
                  <a:gd name="T16" fmla="*/ 3 w 153"/>
                  <a:gd name="T17" fmla="*/ 13 h 240"/>
                  <a:gd name="T18" fmla="*/ 5 w 153"/>
                  <a:gd name="T19" fmla="*/ 15 h 240"/>
                  <a:gd name="T20" fmla="*/ 6 w 153"/>
                  <a:gd name="T21" fmla="*/ 15 h 240"/>
                  <a:gd name="T22" fmla="*/ 9 w 153"/>
                  <a:gd name="T23" fmla="*/ 12 h 240"/>
                  <a:gd name="T24" fmla="*/ 10 w 153"/>
                  <a:gd name="T25" fmla="*/ 7 h 240"/>
                  <a:gd name="T26" fmla="*/ 4 w 153"/>
                  <a:gd name="T27" fmla="*/ 0 h 240"/>
                  <a:gd name="T28" fmla="*/ 4 w 153"/>
                  <a:gd name="T29" fmla="*/ 0 h 240"/>
                  <a:gd name="T30" fmla="*/ 4 w 153"/>
                  <a:gd name="T31" fmla="*/ 0 h 24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53"/>
                  <a:gd name="T49" fmla="*/ 0 h 240"/>
                  <a:gd name="T50" fmla="*/ 153 w 153"/>
                  <a:gd name="T51" fmla="*/ 240 h 24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53" h="240">
                    <a:moveTo>
                      <a:pt x="64" y="0"/>
                    </a:moveTo>
                    <a:lnTo>
                      <a:pt x="57" y="25"/>
                    </a:lnTo>
                    <a:lnTo>
                      <a:pt x="35" y="25"/>
                    </a:lnTo>
                    <a:lnTo>
                      <a:pt x="54" y="63"/>
                    </a:lnTo>
                    <a:lnTo>
                      <a:pt x="99" y="86"/>
                    </a:lnTo>
                    <a:lnTo>
                      <a:pt x="85" y="106"/>
                    </a:lnTo>
                    <a:lnTo>
                      <a:pt x="15" y="93"/>
                    </a:lnTo>
                    <a:lnTo>
                      <a:pt x="0" y="167"/>
                    </a:lnTo>
                    <a:lnTo>
                      <a:pt x="40" y="198"/>
                    </a:lnTo>
                    <a:lnTo>
                      <a:pt x="69" y="240"/>
                    </a:lnTo>
                    <a:lnTo>
                      <a:pt x="86" y="240"/>
                    </a:lnTo>
                    <a:lnTo>
                      <a:pt x="129" y="181"/>
                    </a:lnTo>
                    <a:lnTo>
                      <a:pt x="153" y="98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43" name="Freeform 190"/>
              <p:cNvSpPr>
                <a:spLocks/>
              </p:cNvSpPr>
              <p:nvPr/>
            </p:nvSpPr>
            <p:spPr bwMode="auto">
              <a:xfrm>
                <a:off x="5272" y="2204"/>
                <a:ext cx="96" cy="113"/>
              </a:xfrm>
              <a:custGeom>
                <a:avLst/>
                <a:gdLst>
                  <a:gd name="T0" fmla="*/ 1 w 193"/>
                  <a:gd name="T1" fmla="*/ 6 h 225"/>
                  <a:gd name="T2" fmla="*/ 0 w 193"/>
                  <a:gd name="T3" fmla="*/ 11 h 225"/>
                  <a:gd name="T4" fmla="*/ 0 w 193"/>
                  <a:gd name="T5" fmla="*/ 12 h 225"/>
                  <a:gd name="T6" fmla="*/ 0 w 193"/>
                  <a:gd name="T7" fmla="*/ 15 h 225"/>
                  <a:gd name="T8" fmla="*/ 2 w 193"/>
                  <a:gd name="T9" fmla="*/ 14 h 225"/>
                  <a:gd name="T10" fmla="*/ 3 w 193"/>
                  <a:gd name="T11" fmla="*/ 13 h 225"/>
                  <a:gd name="T12" fmla="*/ 5 w 193"/>
                  <a:gd name="T13" fmla="*/ 13 h 225"/>
                  <a:gd name="T14" fmla="*/ 12 w 193"/>
                  <a:gd name="T15" fmla="*/ 5 h 225"/>
                  <a:gd name="T16" fmla="*/ 9 w 193"/>
                  <a:gd name="T17" fmla="*/ 0 h 225"/>
                  <a:gd name="T18" fmla="*/ 8 w 193"/>
                  <a:gd name="T19" fmla="*/ 3 h 225"/>
                  <a:gd name="T20" fmla="*/ 1 w 193"/>
                  <a:gd name="T21" fmla="*/ 6 h 225"/>
                  <a:gd name="T22" fmla="*/ 1 w 193"/>
                  <a:gd name="T23" fmla="*/ 6 h 225"/>
                  <a:gd name="T24" fmla="*/ 1 w 193"/>
                  <a:gd name="T25" fmla="*/ 6 h 22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3"/>
                  <a:gd name="T40" fmla="*/ 0 h 225"/>
                  <a:gd name="T41" fmla="*/ 193 w 193"/>
                  <a:gd name="T42" fmla="*/ 225 h 22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3" h="225">
                    <a:moveTo>
                      <a:pt x="24" y="93"/>
                    </a:moveTo>
                    <a:lnTo>
                      <a:pt x="0" y="172"/>
                    </a:lnTo>
                    <a:lnTo>
                      <a:pt x="0" y="179"/>
                    </a:lnTo>
                    <a:lnTo>
                      <a:pt x="11" y="225"/>
                    </a:lnTo>
                    <a:lnTo>
                      <a:pt x="46" y="217"/>
                    </a:lnTo>
                    <a:lnTo>
                      <a:pt x="61" y="193"/>
                    </a:lnTo>
                    <a:lnTo>
                      <a:pt x="80" y="207"/>
                    </a:lnTo>
                    <a:lnTo>
                      <a:pt x="193" y="74"/>
                    </a:lnTo>
                    <a:lnTo>
                      <a:pt x="158" y="0"/>
                    </a:lnTo>
                    <a:lnTo>
                      <a:pt x="129" y="41"/>
                    </a:lnTo>
                    <a:lnTo>
                      <a:pt x="24" y="93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44" name="Freeform 191"/>
              <p:cNvSpPr>
                <a:spLocks/>
              </p:cNvSpPr>
              <p:nvPr/>
            </p:nvSpPr>
            <p:spPr bwMode="auto">
              <a:xfrm>
                <a:off x="5350" y="2180"/>
                <a:ext cx="105" cy="125"/>
              </a:xfrm>
              <a:custGeom>
                <a:avLst/>
                <a:gdLst>
                  <a:gd name="T0" fmla="*/ 0 w 209"/>
                  <a:gd name="T1" fmla="*/ 4 h 250"/>
                  <a:gd name="T2" fmla="*/ 3 w 209"/>
                  <a:gd name="T3" fmla="*/ 8 h 250"/>
                  <a:gd name="T4" fmla="*/ 1 w 209"/>
                  <a:gd name="T5" fmla="*/ 10 h 250"/>
                  <a:gd name="T6" fmla="*/ 3 w 209"/>
                  <a:gd name="T7" fmla="*/ 10 h 250"/>
                  <a:gd name="T8" fmla="*/ 3 w 209"/>
                  <a:gd name="T9" fmla="*/ 12 h 250"/>
                  <a:gd name="T10" fmla="*/ 6 w 209"/>
                  <a:gd name="T11" fmla="*/ 15 h 250"/>
                  <a:gd name="T12" fmla="*/ 5 w 209"/>
                  <a:gd name="T13" fmla="*/ 16 h 250"/>
                  <a:gd name="T14" fmla="*/ 7 w 209"/>
                  <a:gd name="T15" fmla="*/ 16 h 250"/>
                  <a:gd name="T16" fmla="*/ 11 w 209"/>
                  <a:gd name="T17" fmla="*/ 15 h 250"/>
                  <a:gd name="T18" fmla="*/ 13 w 209"/>
                  <a:gd name="T19" fmla="*/ 15 h 250"/>
                  <a:gd name="T20" fmla="*/ 14 w 209"/>
                  <a:gd name="T21" fmla="*/ 13 h 250"/>
                  <a:gd name="T22" fmla="*/ 13 w 209"/>
                  <a:gd name="T23" fmla="*/ 7 h 250"/>
                  <a:gd name="T24" fmla="*/ 10 w 209"/>
                  <a:gd name="T25" fmla="*/ 6 h 250"/>
                  <a:gd name="T26" fmla="*/ 9 w 209"/>
                  <a:gd name="T27" fmla="*/ 0 h 250"/>
                  <a:gd name="T28" fmla="*/ 8 w 209"/>
                  <a:gd name="T29" fmla="*/ 1 h 250"/>
                  <a:gd name="T30" fmla="*/ 7 w 209"/>
                  <a:gd name="T31" fmla="*/ 3 h 250"/>
                  <a:gd name="T32" fmla="*/ 0 w 209"/>
                  <a:gd name="T33" fmla="*/ 4 h 250"/>
                  <a:gd name="T34" fmla="*/ 0 w 209"/>
                  <a:gd name="T35" fmla="*/ 4 h 250"/>
                  <a:gd name="T36" fmla="*/ 0 w 209"/>
                  <a:gd name="T37" fmla="*/ 4 h 25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09"/>
                  <a:gd name="T58" fmla="*/ 0 h 250"/>
                  <a:gd name="T59" fmla="*/ 209 w 209"/>
                  <a:gd name="T60" fmla="*/ 250 h 25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09" h="250">
                    <a:moveTo>
                      <a:pt x="0" y="49"/>
                    </a:moveTo>
                    <a:lnTo>
                      <a:pt x="35" y="123"/>
                    </a:lnTo>
                    <a:lnTo>
                      <a:pt x="3" y="159"/>
                    </a:lnTo>
                    <a:lnTo>
                      <a:pt x="33" y="159"/>
                    </a:lnTo>
                    <a:lnTo>
                      <a:pt x="33" y="188"/>
                    </a:lnTo>
                    <a:lnTo>
                      <a:pt x="84" y="226"/>
                    </a:lnTo>
                    <a:lnTo>
                      <a:pt x="77" y="245"/>
                    </a:lnTo>
                    <a:lnTo>
                      <a:pt x="109" y="250"/>
                    </a:lnTo>
                    <a:lnTo>
                      <a:pt x="163" y="228"/>
                    </a:lnTo>
                    <a:lnTo>
                      <a:pt x="195" y="233"/>
                    </a:lnTo>
                    <a:lnTo>
                      <a:pt x="209" y="194"/>
                    </a:lnTo>
                    <a:lnTo>
                      <a:pt x="196" y="103"/>
                    </a:lnTo>
                    <a:lnTo>
                      <a:pt x="152" y="84"/>
                    </a:lnTo>
                    <a:lnTo>
                      <a:pt x="141" y="0"/>
                    </a:lnTo>
                    <a:lnTo>
                      <a:pt x="115" y="12"/>
                    </a:lnTo>
                    <a:lnTo>
                      <a:pt x="102" y="36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45" name="Freeform 192"/>
              <p:cNvSpPr>
                <a:spLocks/>
              </p:cNvSpPr>
              <p:nvPr/>
            </p:nvSpPr>
            <p:spPr bwMode="auto">
              <a:xfrm>
                <a:off x="5335" y="2259"/>
                <a:ext cx="57" cy="84"/>
              </a:xfrm>
              <a:custGeom>
                <a:avLst/>
                <a:gdLst>
                  <a:gd name="T0" fmla="*/ 3 w 114"/>
                  <a:gd name="T1" fmla="*/ 0 h 168"/>
                  <a:gd name="T2" fmla="*/ 0 w 114"/>
                  <a:gd name="T3" fmla="*/ 3 h 168"/>
                  <a:gd name="T4" fmla="*/ 2 w 114"/>
                  <a:gd name="T5" fmla="*/ 5 h 168"/>
                  <a:gd name="T6" fmla="*/ 1 w 114"/>
                  <a:gd name="T7" fmla="*/ 7 h 168"/>
                  <a:gd name="T8" fmla="*/ 3 w 114"/>
                  <a:gd name="T9" fmla="*/ 11 h 168"/>
                  <a:gd name="T10" fmla="*/ 5 w 114"/>
                  <a:gd name="T11" fmla="*/ 10 h 168"/>
                  <a:gd name="T12" fmla="*/ 5 w 114"/>
                  <a:gd name="T13" fmla="*/ 9 h 168"/>
                  <a:gd name="T14" fmla="*/ 7 w 114"/>
                  <a:gd name="T15" fmla="*/ 7 h 168"/>
                  <a:gd name="T16" fmla="*/ 8 w 114"/>
                  <a:gd name="T17" fmla="*/ 5 h 168"/>
                  <a:gd name="T18" fmla="*/ 4 w 114"/>
                  <a:gd name="T19" fmla="*/ 2 h 168"/>
                  <a:gd name="T20" fmla="*/ 4 w 114"/>
                  <a:gd name="T21" fmla="*/ 0 h 168"/>
                  <a:gd name="T22" fmla="*/ 3 w 114"/>
                  <a:gd name="T23" fmla="*/ 0 h 168"/>
                  <a:gd name="T24" fmla="*/ 3 w 114"/>
                  <a:gd name="T25" fmla="*/ 0 h 168"/>
                  <a:gd name="T26" fmla="*/ 3 w 114"/>
                  <a:gd name="T27" fmla="*/ 0 h 16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4"/>
                  <a:gd name="T43" fmla="*/ 0 h 168"/>
                  <a:gd name="T44" fmla="*/ 114 w 114"/>
                  <a:gd name="T45" fmla="*/ 168 h 16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4" h="168">
                    <a:moveTo>
                      <a:pt x="33" y="0"/>
                    </a:moveTo>
                    <a:lnTo>
                      <a:pt x="0" y="40"/>
                    </a:lnTo>
                    <a:lnTo>
                      <a:pt x="20" y="67"/>
                    </a:lnTo>
                    <a:lnTo>
                      <a:pt x="10" y="103"/>
                    </a:lnTo>
                    <a:lnTo>
                      <a:pt x="33" y="168"/>
                    </a:lnTo>
                    <a:lnTo>
                      <a:pt x="78" y="159"/>
                    </a:lnTo>
                    <a:lnTo>
                      <a:pt x="70" y="130"/>
                    </a:lnTo>
                    <a:lnTo>
                      <a:pt x="97" y="111"/>
                    </a:lnTo>
                    <a:lnTo>
                      <a:pt x="114" y="67"/>
                    </a:lnTo>
                    <a:lnTo>
                      <a:pt x="63" y="29"/>
                    </a:lnTo>
                    <a:lnTo>
                      <a:pt x="63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46" name="Freeform 193"/>
              <p:cNvSpPr>
                <a:spLocks/>
              </p:cNvSpPr>
              <p:nvPr/>
            </p:nvSpPr>
            <p:spPr bwMode="auto">
              <a:xfrm>
                <a:off x="5331" y="2301"/>
                <a:ext cx="100" cy="74"/>
              </a:xfrm>
              <a:custGeom>
                <a:avLst/>
                <a:gdLst>
                  <a:gd name="T0" fmla="*/ 11 w 200"/>
                  <a:gd name="T1" fmla="*/ 0 h 148"/>
                  <a:gd name="T2" fmla="*/ 13 w 200"/>
                  <a:gd name="T3" fmla="*/ 4 h 148"/>
                  <a:gd name="T4" fmla="*/ 10 w 200"/>
                  <a:gd name="T5" fmla="*/ 6 h 148"/>
                  <a:gd name="T6" fmla="*/ 10 w 200"/>
                  <a:gd name="T7" fmla="*/ 8 h 148"/>
                  <a:gd name="T8" fmla="*/ 5 w 200"/>
                  <a:gd name="T9" fmla="*/ 10 h 148"/>
                  <a:gd name="T10" fmla="*/ 4 w 200"/>
                  <a:gd name="T11" fmla="*/ 9 h 148"/>
                  <a:gd name="T12" fmla="*/ 3 w 200"/>
                  <a:gd name="T13" fmla="*/ 7 h 148"/>
                  <a:gd name="T14" fmla="*/ 2 w 200"/>
                  <a:gd name="T15" fmla="*/ 7 h 148"/>
                  <a:gd name="T16" fmla="*/ 0 w 200"/>
                  <a:gd name="T17" fmla="*/ 5 h 148"/>
                  <a:gd name="T18" fmla="*/ 3 w 200"/>
                  <a:gd name="T19" fmla="*/ 6 h 148"/>
                  <a:gd name="T20" fmla="*/ 6 w 200"/>
                  <a:gd name="T21" fmla="*/ 5 h 148"/>
                  <a:gd name="T22" fmla="*/ 5 w 200"/>
                  <a:gd name="T23" fmla="*/ 3 h 148"/>
                  <a:gd name="T24" fmla="*/ 7 w 200"/>
                  <a:gd name="T25" fmla="*/ 2 h 148"/>
                  <a:gd name="T26" fmla="*/ 8 w 200"/>
                  <a:gd name="T27" fmla="*/ 1 h 148"/>
                  <a:gd name="T28" fmla="*/ 10 w 200"/>
                  <a:gd name="T29" fmla="*/ 1 h 148"/>
                  <a:gd name="T30" fmla="*/ 11 w 200"/>
                  <a:gd name="T31" fmla="*/ 0 h 148"/>
                  <a:gd name="T32" fmla="*/ 11 w 200"/>
                  <a:gd name="T33" fmla="*/ 0 h 148"/>
                  <a:gd name="T34" fmla="*/ 11 w 200"/>
                  <a:gd name="T35" fmla="*/ 0 h 14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0"/>
                  <a:gd name="T55" fmla="*/ 0 h 148"/>
                  <a:gd name="T56" fmla="*/ 200 w 200"/>
                  <a:gd name="T57" fmla="*/ 148 h 14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0" h="148">
                    <a:moveTo>
                      <a:pt x="166" y="0"/>
                    </a:moveTo>
                    <a:lnTo>
                      <a:pt x="200" y="60"/>
                    </a:lnTo>
                    <a:lnTo>
                      <a:pt x="159" y="83"/>
                    </a:lnTo>
                    <a:lnTo>
                      <a:pt x="159" y="122"/>
                    </a:lnTo>
                    <a:lnTo>
                      <a:pt x="73" y="148"/>
                    </a:lnTo>
                    <a:lnTo>
                      <a:pt x="50" y="141"/>
                    </a:lnTo>
                    <a:lnTo>
                      <a:pt x="40" y="110"/>
                    </a:lnTo>
                    <a:lnTo>
                      <a:pt x="21" y="110"/>
                    </a:lnTo>
                    <a:lnTo>
                      <a:pt x="0" y="80"/>
                    </a:lnTo>
                    <a:lnTo>
                      <a:pt x="43" y="84"/>
                    </a:lnTo>
                    <a:lnTo>
                      <a:pt x="88" y="75"/>
                    </a:lnTo>
                    <a:lnTo>
                      <a:pt x="80" y="46"/>
                    </a:lnTo>
                    <a:lnTo>
                      <a:pt x="107" y="27"/>
                    </a:lnTo>
                    <a:lnTo>
                      <a:pt x="117" y="2"/>
                    </a:lnTo>
                    <a:lnTo>
                      <a:pt x="149" y="7"/>
                    </a:lnTo>
                    <a:lnTo>
                      <a:pt x="166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47" name="Freeform 194"/>
              <p:cNvSpPr>
                <a:spLocks/>
              </p:cNvSpPr>
              <p:nvPr/>
            </p:nvSpPr>
            <p:spPr bwMode="auto">
              <a:xfrm>
                <a:off x="5421" y="2139"/>
                <a:ext cx="157" cy="101"/>
              </a:xfrm>
              <a:custGeom>
                <a:avLst/>
                <a:gdLst>
                  <a:gd name="T0" fmla="*/ 3 w 314"/>
                  <a:gd name="T1" fmla="*/ 4 h 203"/>
                  <a:gd name="T2" fmla="*/ 2 w 314"/>
                  <a:gd name="T3" fmla="*/ 4 h 203"/>
                  <a:gd name="T4" fmla="*/ 0 w 314"/>
                  <a:gd name="T5" fmla="*/ 5 h 203"/>
                  <a:gd name="T6" fmla="*/ 1 w 314"/>
                  <a:gd name="T7" fmla="*/ 10 h 203"/>
                  <a:gd name="T8" fmla="*/ 4 w 314"/>
                  <a:gd name="T9" fmla="*/ 11 h 203"/>
                  <a:gd name="T10" fmla="*/ 7 w 314"/>
                  <a:gd name="T11" fmla="*/ 11 h 203"/>
                  <a:gd name="T12" fmla="*/ 7 w 314"/>
                  <a:gd name="T13" fmla="*/ 12 h 203"/>
                  <a:gd name="T14" fmla="*/ 13 w 314"/>
                  <a:gd name="T15" fmla="*/ 12 h 203"/>
                  <a:gd name="T16" fmla="*/ 18 w 314"/>
                  <a:gd name="T17" fmla="*/ 10 h 203"/>
                  <a:gd name="T18" fmla="*/ 20 w 314"/>
                  <a:gd name="T19" fmla="*/ 5 h 203"/>
                  <a:gd name="T20" fmla="*/ 15 w 314"/>
                  <a:gd name="T21" fmla="*/ 0 h 203"/>
                  <a:gd name="T22" fmla="*/ 4 w 314"/>
                  <a:gd name="T23" fmla="*/ 0 h 203"/>
                  <a:gd name="T24" fmla="*/ 3 w 314"/>
                  <a:gd name="T25" fmla="*/ 4 h 203"/>
                  <a:gd name="T26" fmla="*/ 3 w 314"/>
                  <a:gd name="T27" fmla="*/ 4 h 203"/>
                  <a:gd name="T28" fmla="*/ 3 w 314"/>
                  <a:gd name="T29" fmla="*/ 4 h 20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14"/>
                  <a:gd name="T46" fmla="*/ 0 h 203"/>
                  <a:gd name="T47" fmla="*/ 314 w 314"/>
                  <a:gd name="T48" fmla="*/ 203 h 20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14" h="203">
                    <a:moveTo>
                      <a:pt x="36" y="71"/>
                    </a:moveTo>
                    <a:lnTo>
                      <a:pt x="28" y="67"/>
                    </a:lnTo>
                    <a:lnTo>
                      <a:pt x="0" y="81"/>
                    </a:lnTo>
                    <a:lnTo>
                      <a:pt x="11" y="166"/>
                    </a:lnTo>
                    <a:lnTo>
                      <a:pt x="55" y="185"/>
                    </a:lnTo>
                    <a:lnTo>
                      <a:pt x="110" y="182"/>
                    </a:lnTo>
                    <a:lnTo>
                      <a:pt x="102" y="203"/>
                    </a:lnTo>
                    <a:lnTo>
                      <a:pt x="206" y="203"/>
                    </a:lnTo>
                    <a:lnTo>
                      <a:pt x="282" y="166"/>
                    </a:lnTo>
                    <a:lnTo>
                      <a:pt x="314" y="95"/>
                    </a:lnTo>
                    <a:lnTo>
                      <a:pt x="228" y="10"/>
                    </a:lnTo>
                    <a:lnTo>
                      <a:pt x="62" y="0"/>
                    </a:lnTo>
                    <a:lnTo>
                      <a:pt x="36" y="71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48" name="Freeform 195"/>
              <p:cNvSpPr>
                <a:spLocks/>
              </p:cNvSpPr>
              <p:nvPr/>
            </p:nvSpPr>
            <p:spPr bwMode="auto">
              <a:xfrm>
                <a:off x="5447" y="2186"/>
                <a:ext cx="132" cy="126"/>
              </a:xfrm>
              <a:custGeom>
                <a:avLst/>
                <a:gdLst>
                  <a:gd name="T0" fmla="*/ 17 w 264"/>
                  <a:gd name="T1" fmla="*/ 0 h 252"/>
                  <a:gd name="T2" fmla="*/ 15 w 264"/>
                  <a:gd name="T3" fmla="*/ 5 h 252"/>
                  <a:gd name="T4" fmla="*/ 10 w 264"/>
                  <a:gd name="T5" fmla="*/ 7 h 252"/>
                  <a:gd name="T6" fmla="*/ 4 w 264"/>
                  <a:gd name="T7" fmla="*/ 7 h 252"/>
                  <a:gd name="T8" fmla="*/ 4 w 264"/>
                  <a:gd name="T9" fmla="*/ 6 h 252"/>
                  <a:gd name="T10" fmla="*/ 1 w 264"/>
                  <a:gd name="T11" fmla="*/ 6 h 252"/>
                  <a:gd name="T12" fmla="*/ 1 w 264"/>
                  <a:gd name="T13" fmla="*/ 12 h 252"/>
                  <a:gd name="T14" fmla="*/ 0 w 264"/>
                  <a:gd name="T15" fmla="*/ 14 h 252"/>
                  <a:gd name="T16" fmla="*/ 4 w 264"/>
                  <a:gd name="T17" fmla="*/ 14 h 252"/>
                  <a:gd name="T18" fmla="*/ 9 w 264"/>
                  <a:gd name="T19" fmla="*/ 16 h 252"/>
                  <a:gd name="T20" fmla="*/ 11 w 264"/>
                  <a:gd name="T21" fmla="*/ 15 h 252"/>
                  <a:gd name="T22" fmla="*/ 13 w 264"/>
                  <a:gd name="T23" fmla="*/ 16 h 252"/>
                  <a:gd name="T24" fmla="*/ 15 w 264"/>
                  <a:gd name="T25" fmla="*/ 13 h 252"/>
                  <a:gd name="T26" fmla="*/ 17 w 264"/>
                  <a:gd name="T27" fmla="*/ 5 h 252"/>
                  <a:gd name="T28" fmla="*/ 17 w 264"/>
                  <a:gd name="T29" fmla="*/ 0 h 252"/>
                  <a:gd name="T30" fmla="*/ 17 w 264"/>
                  <a:gd name="T31" fmla="*/ 0 h 252"/>
                  <a:gd name="T32" fmla="*/ 17 w 264"/>
                  <a:gd name="T33" fmla="*/ 0 h 25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4"/>
                  <a:gd name="T52" fmla="*/ 0 h 252"/>
                  <a:gd name="T53" fmla="*/ 264 w 264"/>
                  <a:gd name="T54" fmla="*/ 252 h 25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4" h="252">
                    <a:moveTo>
                      <a:pt x="262" y="0"/>
                    </a:moveTo>
                    <a:lnTo>
                      <a:pt x="230" y="71"/>
                    </a:lnTo>
                    <a:lnTo>
                      <a:pt x="154" y="108"/>
                    </a:lnTo>
                    <a:lnTo>
                      <a:pt x="50" y="108"/>
                    </a:lnTo>
                    <a:lnTo>
                      <a:pt x="58" y="87"/>
                    </a:lnTo>
                    <a:lnTo>
                      <a:pt x="3" y="90"/>
                    </a:lnTo>
                    <a:lnTo>
                      <a:pt x="16" y="182"/>
                    </a:lnTo>
                    <a:lnTo>
                      <a:pt x="0" y="220"/>
                    </a:lnTo>
                    <a:lnTo>
                      <a:pt x="61" y="212"/>
                    </a:lnTo>
                    <a:lnTo>
                      <a:pt x="129" y="243"/>
                    </a:lnTo>
                    <a:lnTo>
                      <a:pt x="172" y="240"/>
                    </a:lnTo>
                    <a:lnTo>
                      <a:pt x="202" y="252"/>
                    </a:lnTo>
                    <a:lnTo>
                      <a:pt x="240" y="199"/>
                    </a:lnTo>
                    <a:lnTo>
                      <a:pt x="264" y="67"/>
                    </a:lnTo>
                    <a:lnTo>
                      <a:pt x="26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49" name="Freeform 196"/>
              <p:cNvSpPr>
                <a:spLocks/>
              </p:cNvSpPr>
              <p:nvPr/>
            </p:nvSpPr>
            <p:spPr bwMode="auto">
              <a:xfrm>
                <a:off x="5287" y="2278"/>
                <a:ext cx="72" cy="124"/>
              </a:xfrm>
              <a:custGeom>
                <a:avLst/>
                <a:gdLst>
                  <a:gd name="T0" fmla="*/ 7 w 144"/>
                  <a:gd name="T1" fmla="*/ 0 h 247"/>
                  <a:gd name="T2" fmla="*/ 3 w 144"/>
                  <a:gd name="T3" fmla="*/ 4 h 247"/>
                  <a:gd name="T4" fmla="*/ 2 w 144"/>
                  <a:gd name="T5" fmla="*/ 3 h 247"/>
                  <a:gd name="T6" fmla="*/ 1 w 144"/>
                  <a:gd name="T7" fmla="*/ 5 h 247"/>
                  <a:gd name="T8" fmla="*/ 2 w 144"/>
                  <a:gd name="T9" fmla="*/ 8 h 247"/>
                  <a:gd name="T10" fmla="*/ 0 w 144"/>
                  <a:gd name="T11" fmla="*/ 9 h 247"/>
                  <a:gd name="T12" fmla="*/ 3 w 144"/>
                  <a:gd name="T13" fmla="*/ 10 h 247"/>
                  <a:gd name="T14" fmla="*/ 4 w 144"/>
                  <a:gd name="T15" fmla="*/ 12 h 247"/>
                  <a:gd name="T16" fmla="*/ 4 w 144"/>
                  <a:gd name="T17" fmla="*/ 13 h 247"/>
                  <a:gd name="T18" fmla="*/ 4 w 144"/>
                  <a:gd name="T19" fmla="*/ 15 h 247"/>
                  <a:gd name="T20" fmla="*/ 7 w 144"/>
                  <a:gd name="T21" fmla="*/ 14 h 247"/>
                  <a:gd name="T22" fmla="*/ 9 w 144"/>
                  <a:gd name="T23" fmla="*/ 16 h 247"/>
                  <a:gd name="T24" fmla="*/ 9 w 144"/>
                  <a:gd name="T25" fmla="*/ 12 h 247"/>
                  <a:gd name="T26" fmla="*/ 8 w 144"/>
                  <a:gd name="T27" fmla="*/ 10 h 247"/>
                  <a:gd name="T28" fmla="*/ 7 w 144"/>
                  <a:gd name="T29" fmla="*/ 10 h 247"/>
                  <a:gd name="T30" fmla="*/ 6 w 144"/>
                  <a:gd name="T31" fmla="*/ 8 h 247"/>
                  <a:gd name="T32" fmla="*/ 9 w 144"/>
                  <a:gd name="T33" fmla="*/ 9 h 247"/>
                  <a:gd name="T34" fmla="*/ 7 w 144"/>
                  <a:gd name="T35" fmla="*/ 4 h 247"/>
                  <a:gd name="T36" fmla="*/ 8 w 144"/>
                  <a:gd name="T37" fmla="*/ 2 h 247"/>
                  <a:gd name="T38" fmla="*/ 7 w 144"/>
                  <a:gd name="T39" fmla="*/ 0 h 247"/>
                  <a:gd name="T40" fmla="*/ 7 w 144"/>
                  <a:gd name="T41" fmla="*/ 0 h 247"/>
                  <a:gd name="T42" fmla="*/ 7 w 144"/>
                  <a:gd name="T43" fmla="*/ 0 h 24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44"/>
                  <a:gd name="T67" fmla="*/ 0 h 247"/>
                  <a:gd name="T68" fmla="*/ 144 w 144"/>
                  <a:gd name="T69" fmla="*/ 247 h 24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44" h="247">
                    <a:moveTo>
                      <a:pt x="98" y="0"/>
                    </a:moveTo>
                    <a:lnTo>
                      <a:pt x="49" y="58"/>
                    </a:lnTo>
                    <a:lnTo>
                      <a:pt x="30" y="44"/>
                    </a:lnTo>
                    <a:lnTo>
                      <a:pt x="15" y="68"/>
                    </a:lnTo>
                    <a:lnTo>
                      <a:pt x="22" y="113"/>
                    </a:lnTo>
                    <a:lnTo>
                      <a:pt x="0" y="142"/>
                    </a:lnTo>
                    <a:lnTo>
                      <a:pt x="49" y="155"/>
                    </a:lnTo>
                    <a:lnTo>
                      <a:pt x="63" y="189"/>
                    </a:lnTo>
                    <a:lnTo>
                      <a:pt x="54" y="200"/>
                    </a:lnTo>
                    <a:lnTo>
                      <a:pt x="63" y="228"/>
                    </a:lnTo>
                    <a:lnTo>
                      <a:pt x="98" y="221"/>
                    </a:lnTo>
                    <a:lnTo>
                      <a:pt x="144" y="247"/>
                    </a:lnTo>
                    <a:lnTo>
                      <a:pt x="135" y="183"/>
                    </a:lnTo>
                    <a:lnTo>
                      <a:pt x="127" y="155"/>
                    </a:lnTo>
                    <a:lnTo>
                      <a:pt x="108" y="155"/>
                    </a:lnTo>
                    <a:lnTo>
                      <a:pt x="87" y="125"/>
                    </a:lnTo>
                    <a:lnTo>
                      <a:pt x="130" y="129"/>
                    </a:lnTo>
                    <a:lnTo>
                      <a:pt x="107" y="64"/>
                    </a:lnTo>
                    <a:lnTo>
                      <a:pt x="117" y="30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50" name="Freeform 197"/>
              <p:cNvSpPr>
                <a:spLocks/>
              </p:cNvSpPr>
              <p:nvPr/>
            </p:nvSpPr>
            <p:spPr bwMode="auto">
              <a:xfrm>
                <a:off x="5355" y="2362"/>
                <a:ext cx="97" cy="75"/>
              </a:xfrm>
              <a:custGeom>
                <a:avLst/>
                <a:gdLst>
                  <a:gd name="T0" fmla="*/ 0 w 195"/>
                  <a:gd name="T1" fmla="*/ 6 h 149"/>
                  <a:gd name="T2" fmla="*/ 3 w 195"/>
                  <a:gd name="T3" fmla="*/ 8 h 149"/>
                  <a:gd name="T4" fmla="*/ 5 w 195"/>
                  <a:gd name="T5" fmla="*/ 8 h 149"/>
                  <a:gd name="T6" fmla="*/ 5 w 195"/>
                  <a:gd name="T7" fmla="*/ 10 h 149"/>
                  <a:gd name="T8" fmla="*/ 7 w 195"/>
                  <a:gd name="T9" fmla="*/ 9 h 149"/>
                  <a:gd name="T10" fmla="*/ 8 w 195"/>
                  <a:gd name="T11" fmla="*/ 9 h 149"/>
                  <a:gd name="T12" fmla="*/ 9 w 195"/>
                  <a:gd name="T13" fmla="*/ 9 h 149"/>
                  <a:gd name="T14" fmla="*/ 10 w 195"/>
                  <a:gd name="T15" fmla="*/ 5 h 149"/>
                  <a:gd name="T16" fmla="*/ 12 w 195"/>
                  <a:gd name="T17" fmla="*/ 3 h 149"/>
                  <a:gd name="T18" fmla="*/ 10 w 195"/>
                  <a:gd name="T19" fmla="*/ 1 h 149"/>
                  <a:gd name="T20" fmla="*/ 8 w 195"/>
                  <a:gd name="T21" fmla="*/ 2 h 149"/>
                  <a:gd name="T22" fmla="*/ 6 w 195"/>
                  <a:gd name="T23" fmla="*/ 0 h 149"/>
                  <a:gd name="T24" fmla="*/ 1 w 195"/>
                  <a:gd name="T25" fmla="*/ 2 h 149"/>
                  <a:gd name="T26" fmla="*/ 0 w 195"/>
                  <a:gd name="T27" fmla="*/ 2 h 149"/>
                  <a:gd name="T28" fmla="*/ 0 w 195"/>
                  <a:gd name="T29" fmla="*/ 6 h 149"/>
                  <a:gd name="T30" fmla="*/ 0 w 195"/>
                  <a:gd name="T31" fmla="*/ 6 h 149"/>
                  <a:gd name="T32" fmla="*/ 0 w 195"/>
                  <a:gd name="T33" fmla="*/ 6 h 1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95"/>
                  <a:gd name="T52" fmla="*/ 0 h 149"/>
                  <a:gd name="T53" fmla="*/ 195 w 195"/>
                  <a:gd name="T54" fmla="*/ 149 h 14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95" h="149">
                    <a:moveTo>
                      <a:pt x="9" y="81"/>
                    </a:moveTo>
                    <a:lnTo>
                      <a:pt x="59" y="127"/>
                    </a:lnTo>
                    <a:lnTo>
                      <a:pt x="90" y="122"/>
                    </a:lnTo>
                    <a:lnTo>
                      <a:pt x="91" y="149"/>
                    </a:lnTo>
                    <a:lnTo>
                      <a:pt x="117" y="135"/>
                    </a:lnTo>
                    <a:lnTo>
                      <a:pt x="137" y="141"/>
                    </a:lnTo>
                    <a:lnTo>
                      <a:pt x="151" y="135"/>
                    </a:lnTo>
                    <a:lnTo>
                      <a:pt x="172" y="77"/>
                    </a:lnTo>
                    <a:lnTo>
                      <a:pt x="195" y="39"/>
                    </a:lnTo>
                    <a:lnTo>
                      <a:pt x="172" y="16"/>
                    </a:lnTo>
                    <a:lnTo>
                      <a:pt x="134" y="29"/>
                    </a:lnTo>
                    <a:lnTo>
                      <a:pt x="111" y="0"/>
                    </a:lnTo>
                    <a:lnTo>
                      <a:pt x="25" y="26"/>
                    </a:lnTo>
                    <a:lnTo>
                      <a:pt x="0" y="19"/>
                    </a:lnTo>
                    <a:lnTo>
                      <a:pt x="9" y="81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51" name="Freeform 198"/>
              <p:cNvSpPr>
                <a:spLocks/>
              </p:cNvSpPr>
              <p:nvPr/>
            </p:nvSpPr>
            <p:spPr bwMode="auto">
              <a:xfrm>
                <a:off x="5421" y="2394"/>
                <a:ext cx="148" cy="100"/>
              </a:xfrm>
              <a:custGeom>
                <a:avLst/>
                <a:gdLst>
                  <a:gd name="T0" fmla="*/ 19 w 294"/>
                  <a:gd name="T1" fmla="*/ 2 h 200"/>
                  <a:gd name="T2" fmla="*/ 11 w 294"/>
                  <a:gd name="T3" fmla="*/ 3 h 200"/>
                  <a:gd name="T4" fmla="*/ 7 w 294"/>
                  <a:gd name="T5" fmla="*/ 2 h 200"/>
                  <a:gd name="T6" fmla="*/ 9 w 294"/>
                  <a:gd name="T7" fmla="*/ 1 h 200"/>
                  <a:gd name="T8" fmla="*/ 5 w 294"/>
                  <a:gd name="T9" fmla="*/ 0 h 200"/>
                  <a:gd name="T10" fmla="*/ 3 w 294"/>
                  <a:gd name="T11" fmla="*/ 1 h 200"/>
                  <a:gd name="T12" fmla="*/ 2 w 294"/>
                  <a:gd name="T13" fmla="*/ 5 h 200"/>
                  <a:gd name="T14" fmla="*/ 0 w 294"/>
                  <a:gd name="T15" fmla="*/ 5 h 200"/>
                  <a:gd name="T16" fmla="*/ 1 w 294"/>
                  <a:gd name="T17" fmla="*/ 8 h 200"/>
                  <a:gd name="T18" fmla="*/ 4 w 294"/>
                  <a:gd name="T19" fmla="*/ 8 h 200"/>
                  <a:gd name="T20" fmla="*/ 8 w 294"/>
                  <a:gd name="T21" fmla="*/ 11 h 200"/>
                  <a:gd name="T22" fmla="*/ 10 w 294"/>
                  <a:gd name="T23" fmla="*/ 11 h 200"/>
                  <a:gd name="T24" fmla="*/ 10 w 294"/>
                  <a:gd name="T25" fmla="*/ 12 h 200"/>
                  <a:gd name="T26" fmla="*/ 13 w 294"/>
                  <a:gd name="T27" fmla="*/ 13 h 200"/>
                  <a:gd name="T28" fmla="*/ 13 w 294"/>
                  <a:gd name="T29" fmla="*/ 10 h 200"/>
                  <a:gd name="T30" fmla="*/ 18 w 294"/>
                  <a:gd name="T31" fmla="*/ 7 h 200"/>
                  <a:gd name="T32" fmla="*/ 19 w 294"/>
                  <a:gd name="T33" fmla="*/ 2 h 200"/>
                  <a:gd name="T34" fmla="*/ 19 w 294"/>
                  <a:gd name="T35" fmla="*/ 2 h 200"/>
                  <a:gd name="T36" fmla="*/ 19 w 294"/>
                  <a:gd name="T37" fmla="*/ 2 h 2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94"/>
                  <a:gd name="T58" fmla="*/ 0 h 200"/>
                  <a:gd name="T59" fmla="*/ 294 w 294"/>
                  <a:gd name="T60" fmla="*/ 200 h 20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94" h="200">
                    <a:moveTo>
                      <a:pt x="294" y="22"/>
                    </a:moveTo>
                    <a:lnTo>
                      <a:pt x="166" y="37"/>
                    </a:lnTo>
                    <a:lnTo>
                      <a:pt x="97" y="22"/>
                    </a:lnTo>
                    <a:lnTo>
                      <a:pt x="131" y="3"/>
                    </a:lnTo>
                    <a:lnTo>
                      <a:pt x="65" y="0"/>
                    </a:lnTo>
                    <a:lnTo>
                      <a:pt x="38" y="12"/>
                    </a:lnTo>
                    <a:lnTo>
                      <a:pt x="17" y="71"/>
                    </a:lnTo>
                    <a:lnTo>
                      <a:pt x="0" y="78"/>
                    </a:lnTo>
                    <a:lnTo>
                      <a:pt x="4" y="119"/>
                    </a:lnTo>
                    <a:lnTo>
                      <a:pt x="55" y="128"/>
                    </a:lnTo>
                    <a:lnTo>
                      <a:pt x="115" y="163"/>
                    </a:lnTo>
                    <a:lnTo>
                      <a:pt x="159" y="162"/>
                    </a:lnTo>
                    <a:lnTo>
                      <a:pt x="159" y="186"/>
                    </a:lnTo>
                    <a:lnTo>
                      <a:pt x="202" y="200"/>
                    </a:lnTo>
                    <a:lnTo>
                      <a:pt x="202" y="145"/>
                    </a:lnTo>
                    <a:lnTo>
                      <a:pt x="277" y="102"/>
                    </a:lnTo>
                    <a:lnTo>
                      <a:pt x="294" y="22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52" name="Freeform 199"/>
              <p:cNvSpPr>
                <a:spLocks/>
              </p:cNvSpPr>
              <p:nvPr/>
            </p:nvSpPr>
            <p:spPr bwMode="auto">
              <a:xfrm>
                <a:off x="5391" y="2454"/>
                <a:ext cx="110" cy="72"/>
              </a:xfrm>
              <a:custGeom>
                <a:avLst/>
                <a:gdLst>
                  <a:gd name="T0" fmla="*/ 5 w 220"/>
                  <a:gd name="T1" fmla="*/ 0 h 145"/>
                  <a:gd name="T2" fmla="*/ 3 w 220"/>
                  <a:gd name="T3" fmla="*/ 1 h 145"/>
                  <a:gd name="T4" fmla="*/ 3 w 220"/>
                  <a:gd name="T5" fmla="*/ 4 h 145"/>
                  <a:gd name="T6" fmla="*/ 1 w 220"/>
                  <a:gd name="T7" fmla="*/ 6 h 145"/>
                  <a:gd name="T8" fmla="*/ 0 w 220"/>
                  <a:gd name="T9" fmla="*/ 8 h 145"/>
                  <a:gd name="T10" fmla="*/ 7 w 220"/>
                  <a:gd name="T11" fmla="*/ 9 h 145"/>
                  <a:gd name="T12" fmla="*/ 14 w 220"/>
                  <a:gd name="T13" fmla="*/ 4 h 145"/>
                  <a:gd name="T14" fmla="*/ 14 w 220"/>
                  <a:gd name="T15" fmla="*/ 4 h 145"/>
                  <a:gd name="T16" fmla="*/ 14 w 220"/>
                  <a:gd name="T17" fmla="*/ 2 h 145"/>
                  <a:gd name="T18" fmla="*/ 11 w 220"/>
                  <a:gd name="T19" fmla="*/ 2 h 145"/>
                  <a:gd name="T20" fmla="*/ 8 w 220"/>
                  <a:gd name="T21" fmla="*/ 0 h 145"/>
                  <a:gd name="T22" fmla="*/ 5 w 220"/>
                  <a:gd name="T23" fmla="*/ 0 h 145"/>
                  <a:gd name="T24" fmla="*/ 5 w 220"/>
                  <a:gd name="T25" fmla="*/ 0 h 145"/>
                  <a:gd name="T26" fmla="*/ 5 w 220"/>
                  <a:gd name="T27" fmla="*/ 0 h 14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20"/>
                  <a:gd name="T43" fmla="*/ 0 h 145"/>
                  <a:gd name="T44" fmla="*/ 220 w 220"/>
                  <a:gd name="T45" fmla="*/ 145 h 14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20" h="145">
                    <a:moveTo>
                      <a:pt x="65" y="0"/>
                    </a:moveTo>
                    <a:lnTo>
                      <a:pt x="40" y="19"/>
                    </a:lnTo>
                    <a:lnTo>
                      <a:pt x="35" y="69"/>
                    </a:lnTo>
                    <a:lnTo>
                      <a:pt x="6" y="103"/>
                    </a:lnTo>
                    <a:lnTo>
                      <a:pt x="0" y="142"/>
                    </a:lnTo>
                    <a:lnTo>
                      <a:pt x="104" y="145"/>
                    </a:lnTo>
                    <a:lnTo>
                      <a:pt x="217" y="64"/>
                    </a:lnTo>
                    <a:lnTo>
                      <a:pt x="220" y="67"/>
                    </a:lnTo>
                    <a:lnTo>
                      <a:pt x="220" y="43"/>
                    </a:lnTo>
                    <a:lnTo>
                      <a:pt x="176" y="44"/>
                    </a:lnTo>
                    <a:lnTo>
                      <a:pt x="119" y="9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53" name="Freeform 200"/>
              <p:cNvSpPr>
                <a:spLocks/>
              </p:cNvSpPr>
              <p:nvPr/>
            </p:nvSpPr>
            <p:spPr bwMode="auto">
              <a:xfrm>
                <a:off x="5329" y="2402"/>
                <a:ext cx="95" cy="68"/>
              </a:xfrm>
              <a:custGeom>
                <a:avLst/>
                <a:gdLst>
                  <a:gd name="T0" fmla="*/ 4 w 189"/>
                  <a:gd name="T1" fmla="*/ 0 h 136"/>
                  <a:gd name="T2" fmla="*/ 1 w 189"/>
                  <a:gd name="T3" fmla="*/ 4 h 136"/>
                  <a:gd name="T4" fmla="*/ 1 w 189"/>
                  <a:gd name="T5" fmla="*/ 5 h 136"/>
                  <a:gd name="T6" fmla="*/ 1 w 189"/>
                  <a:gd name="T7" fmla="*/ 5 h 136"/>
                  <a:gd name="T8" fmla="*/ 0 w 189"/>
                  <a:gd name="T9" fmla="*/ 7 h 136"/>
                  <a:gd name="T10" fmla="*/ 2 w 189"/>
                  <a:gd name="T11" fmla="*/ 9 h 136"/>
                  <a:gd name="T12" fmla="*/ 5 w 189"/>
                  <a:gd name="T13" fmla="*/ 9 h 136"/>
                  <a:gd name="T14" fmla="*/ 8 w 189"/>
                  <a:gd name="T15" fmla="*/ 6 h 136"/>
                  <a:gd name="T16" fmla="*/ 11 w 189"/>
                  <a:gd name="T17" fmla="*/ 8 h 136"/>
                  <a:gd name="T18" fmla="*/ 12 w 189"/>
                  <a:gd name="T19" fmla="*/ 7 h 136"/>
                  <a:gd name="T20" fmla="*/ 12 w 189"/>
                  <a:gd name="T21" fmla="*/ 4 h 136"/>
                  <a:gd name="T22" fmla="*/ 11 w 189"/>
                  <a:gd name="T23" fmla="*/ 4 h 136"/>
                  <a:gd name="T24" fmla="*/ 9 w 189"/>
                  <a:gd name="T25" fmla="*/ 5 h 136"/>
                  <a:gd name="T26" fmla="*/ 9 w 189"/>
                  <a:gd name="T27" fmla="*/ 3 h 136"/>
                  <a:gd name="T28" fmla="*/ 7 w 189"/>
                  <a:gd name="T29" fmla="*/ 3 h 136"/>
                  <a:gd name="T30" fmla="*/ 4 w 189"/>
                  <a:gd name="T31" fmla="*/ 0 h 136"/>
                  <a:gd name="T32" fmla="*/ 4 w 189"/>
                  <a:gd name="T33" fmla="*/ 0 h 136"/>
                  <a:gd name="T34" fmla="*/ 4 w 189"/>
                  <a:gd name="T35" fmla="*/ 0 h 1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89"/>
                  <a:gd name="T55" fmla="*/ 0 h 136"/>
                  <a:gd name="T56" fmla="*/ 189 w 189"/>
                  <a:gd name="T57" fmla="*/ 136 h 1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89" h="136">
                    <a:moveTo>
                      <a:pt x="60" y="0"/>
                    </a:moveTo>
                    <a:lnTo>
                      <a:pt x="12" y="50"/>
                    </a:lnTo>
                    <a:lnTo>
                      <a:pt x="14" y="78"/>
                    </a:lnTo>
                    <a:lnTo>
                      <a:pt x="2" y="78"/>
                    </a:lnTo>
                    <a:lnTo>
                      <a:pt x="0" y="106"/>
                    </a:lnTo>
                    <a:lnTo>
                      <a:pt x="17" y="136"/>
                    </a:lnTo>
                    <a:lnTo>
                      <a:pt x="70" y="136"/>
                    </a:lnTo>
                    <a:lnTo>
                      <a:pt x="118" y="96"/>
                    </a:lnTo>
                    <a:lnTo>
                      <a:pt x="165" y="119"/>
                    </a:lnTo>
                    <a:lnTo>
                      <a:pt x="189" y="106"/>
                    </a:lnTo>
                    <a:lnTo>
                      <a:pt x="185" y="61"/>
                    </a:lnTo>
                    <a:lnTo>
                      <a:pt x="168" y="55"/>
                    </a:lnTo>
                    <a:lnTo>
                      <a:pt x="142" y="68"/>
                    </a:lnTo>
                    <a:lnTo>
                      <a:pt x="142" y="42"/>
                    </a:lnTo>
                    <a:lnTo>
                      <a:pt x="110" y="47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54" name="Freeform 201"/>
              <p:cNvSpPr>
                <a:spLocks/>
              </p:cNvSpPr>
              <p:nvPr/>
            </p:nvSpPr>
            <p:spPr bwMode="auto">
              <a:xfrm>
                <a:off x="5323" y="2450"/>
                <a:ext cx="89" cy="75"/>
              </a:xfrm>
              <a:custGeom>
                <a:avLst/>
                <a:gdLst>
                  <a:gd name="T0" fmla="*/ 2 w 176"/>
                  <a:gd name="T1" fmla="*/ 3 h 149"/>
                  <a:gd name="T2" fmla="*/ 1 w 176"/>
                  <a:gd name="T3" fmla="*/ 4 h 149"/>
                  <a:gd name="T4" fmla="*/ 0 w 176"/>
                  <a:gd name="T5" fmla="*/ 9 h 149"/>
                  <a:gd name="T6" fmla="*/ 1 w 176"/>
                  <a:gd name="T7" fmla="*/ 9 h 149"/>
                  <a:gd name="T8" fmla="*/ 3 w 176"/>
                  <a:gd name="T9" fmla="*/ 10 h 149"/>
                  <a:gd name="T10" fmla="*/ 9 w 176"/>
                  <a:gd name="T11" fmla="*/ 10 h 149"/>
                  <a:gd name="T12" fmla="*/ 9 w 176"/>
                  <a:gd name="T13" fmla="*/ 7 h 149"/>
                  <a:gd name="T14" fmla="*/ 11 w 176"/>
                  <a:gd name="T15" fmla="*/ 5 h 149"/>
                  <a:gd name="T16" fmla="*/ 12 w 176"/>
                  <a:gd name="T17" fmla="*/ 2 h 149"/>
                  <a:gd name="T18" fmla="*/ 9 w 176"/>
                  <a:gd name="T19" fmla="*/ 0 h 149"/>
                  <a:gd name="T20" fmla="*/ 6 w 176"/>
                  <a:gd name="T21" fmla="*/ 3 h 149"/>
                  <a:gd name="T22" fmla="*/ 2 w 176"/>
                  <a:gd name="T23" fmla="*/ 3 h 149"/>
                  <a:gd name="T24" fmla="*/ 2 w 176"/>
                  <a:gd name="T25" fmla="*/ 3 h 149"/>
                  <a:gd name="T26" fmla="*/ 2 w 176"/>
                  <a:gd name="T27" fmla="*/ 3 h 14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76"/>
                  <a:gd name="T43" fmla="*/ 0 h 149"/>
                  <a:gd name="T44" fmla="*/ 176 w 176"/>
                  <a:gd name="T45" fmla="*/ 149 h 14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76" h="149">
                    <a:moveTo>
                      <a:pt x="28" y="40"/>
                    </a:moveTo>
                    <a:lnTo>
                      <a:pt x="6" y="63"/>
                    </a:lnTo>
                    <a:lnTo>
                      <a:pt x="0" y="142"/>
                    </a:lnTo>
                    <a:lnTo>
                      <a:pt x="14" y="132"/>
                    </a:lnTo>
                    <a:lnTo>
                      <a:pt x="47" y="148"/>
                    </a:lnTo>
                    <a:lnTo>
                      <a:pt x="135" y="149"/>
                    </a:lnTo>
                    <a:lnTo>
                      <a:pt x="142" y="110"/>
                    </a:lnTo>
                    <a:lnTo>
                      <a:pt x="172" y="76"/>
                    </a:lnTo>
                    <a:lnTo>
                      <a:pt x="176" y="22"/>
                    </a:lnTo>
                    <a:lnTo>
                      <a:pt x="129" y="0"/>
                    </a:lnTo>
                    <a:lnTo>
                      <a:pt x="81" y="40"/>
                    </a:lnTo>
                    <a:lnTo>
                      <a:pt x="28" y="4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55" name="Freeform 202"/>
              <p:cNvSpPr>
                <a:spLocks/>
              </p:cNvSpPr>
              <p:nvPr/>
            </p:nvSpPr>
            <p:spPr bwMode="auto">
              <a:xfrm>
                <a:off x="5251" y="2389"/>
                <a:ext cx="108" cy="37"/>
              </a:xfrm>
              <a:custGeom>
                <a:avLst/>
                <a:gdLst>
                  <a:gd name="T0" fmla="*/ 0 w 216"/>
                  <a:gd name="T1" fmla="*/ 2 h 74"/>
                  <a:gd name="T2" fmla="*/ 2 w 216"/>
                  <a:gd name="T3" fmla="*/ 5 h 74"/>
                  <a:gd name="T4" fmla="*/ 11 w 216"/>
                  <a:gd name="T5" fmla="*/ 5 h 74"/>
                  <a:gd name="T6" fmla="*/ 14 w 216"/>
                  <a:gd name="T7" fmla="*/ 2 h 74"/>
                  <a:gd name="T8" fmla="*/ 11 w 216"/>
                  <a:gd name="T9" fmla="*/ 0 h 74"/>
                  <a:gd name="T10" fmla="*/ 9 w 216"/>
                  <a:gd name="T11" fmla="*/ 1 h 74"/>
                  <a:gd name="T12" fmla="*/ 9 w 216"/>
                  <a:gd name="T13" fmla="*/ 2 h 74"/>
                  <a:gd name="T14" fmla="*/ 8 w 216"/>
                  <a:gd name="T15" fmla="*/ 3 h 74"/>
                  <a:gd name="T16" fmla="*/ 4 w 216"/>
                  <a:gd name="T17" fmla="*/ 1 h 74"/>
                  <a:gd name="T18" fmla="*/ 0 w 216"/>
                  <a:gd name="T19" fmla="*/ 2 h 74"/>
                  <a:gd name="T20" fmla="*/ 2 w 216"/>
                  <a:gd name="T21" fmla="*/ 5 h 74"/>
                  <a:gd name="T22" fmla="*/ 0 w 216"/>
                  <a:gd name="T23" fmla="*/ 2 h 74"/>
                  <a:gd name="T24" fmla="*/ 0 w 216"/>
                  <a:gd name="T25" fmla="*/ 2 h 74"/>
                  <a:gd name="T26" fmla="*/ 0 w 216"/>
                  <a:gd name="T27" fmla="*/ 2 h 7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16"/>
                  <a:gd name="T43" fmla="*/ 0 h 74"/>
                  <a:gd name="T44" fmla="*/ 216 w 216"/>
                  <a:gd name="T45" fmla="*/ 74 h 7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16" h="74">
                    <a:moveTo>
                      <a:pt x="0" y="27"/>
                    </a:moveTo>
                    <a:lnTo>
                      <a:pt x="17" y="74"/>
                    </a:lnTo>
                    <a:lnTo>
                      <a:pt x="168" y="74"/>
                    </a:lnTo>
                    <a:lnTo>
                      <a:pt x="216" y="26"/>
                    </a:lnTo>
                    <a:lnTo>
                      <a:pt x="170" y="0"/>
                    </a:lnTo>
                    <a:lnTo>
                      <a:pt x="136" y="7"/>
                    </a:lnTo>
                    <a:lnTo>
                      <a:pt x="141" y="22"/>
                    </a:lnTo>
                    <a:lnTo>
                      <a:pt x="115" y="36"/>
                    </a:lnTo>
                    <a:lnTo>
                      <a:pt x="60" y="13"/>
                    </a:lnTo>
                    <a:lnTo>
                      <a:pt x="0" y="27"/>
                    </a:lnTo>
                    <a:lnTo>
                      <a:pt x="17" y="74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56" name="Freeform 203"/>
              <p:cNvSpPr>
                <a:spLocks/>
              </p:cNvSpPr>
              <p:nvPr/>
            </p:nvSpPr>
            <p:spPr bwMode="auto">
              <a:xfrm>
                <a:off x="5213" y="2426"/>
                <a:ext cx="125" cy="111"/>
              </a:xfrm>
              <a:custGeom>
                <a:avLst/>
                <a:gdLst>
                  <a:gd name="T0" fmla="*/ 5 w 252"/>
                  <a:gd name="T1" fmla="*/ 0 h 222"/>
                  <a:gd name="T2" fmla="*/ 5 w 252"/>
                  <a:gd name="T3" fmla="*/ 3 h 222"/>
                  <a:gd name="T4" fmla="*/ 3 w 252"/>
                  <a:gd name="T5" fmla="*/ 3 h 222"/>
                  <a:gd name="T6" fmla="*/ 4 w 252"/>
                  <a:gd name="T7" fmla="*/ 8 h 222"/>
                  <a:gd name="T8" fmla="*/ 4 w 252"/>
                  <a:gd name="T9" fmla="*/ 9 h 222"/>
                  <a:gd name="T10" fmla="*/ 1 w 252"/>
                  <a:gd name="T11" fmla="*/ 9 h 222"/>
                  <a:gd name="T12" fmla="*/ 0 w 252"/>
                  <a:gd name="T13" fmla="*/ 9 h 222"/>
                  <a:gd name="T14" fmla="*/ 2 w 252"/>
                  <a:gd name="T15" fmla="*/ 14 h 222"/>
                  <a:gd name="T16" fmla="*/ 4 w 252"/>
                  <a:gd name="T17" fmla="*/ 14 h 222"/>
                  <a:gd name="T18" fmla="*/ 7 w 252"/>
                  <a:gd name="T19" fmla="*/ 13 h 222"/>
                  <a:gd name="T20" fmla="*/ 5 w 252"/>
                  <a:gd name="T21" fmla="*/ 10 h 222"/>
                  <a:gd name="T22" fmla="*/ 12 w 252"/>
                  <a:gd name="T23" fmla="*/ 14 h 222"/>
                  <a:gd name="T24" fmla="*/ 13 w 252"/>
                  <a:gd name="T25" fmla="*/ 12 h 222"/>
                  <a:gd name="T26" fmla="*/ 14 w 252"/>
                  <a:gd name="T27" fmla="*/ 7 h 222"/>
                  <a:gd name="T28" fmla="*/ 15 w 252"/>
                  <a:gd name="T29" fmla="*/ 6 h 222"/>
                  <a:gd name="T30" fmla="*/ 14 w 252"/>
                  <a:gd name="T31" fmla="*/ 4 h 222"/>
                  <a:gd name="T32" fmla="*/ 14 w 252"/>
                  <a:gd name="T33" fmla="*/ 2 h 222"/>
                  <a:gd name="T34" fmla="*/ 15 w 252"/>
                  <a:gd name="T35" fmla="*/ 2 h 222"/>
                  <a:gd name="T36" fmla="*/ 15 w 252"/>
                  <a:gd name="T37" fmla="*/ 0 h 222"/>
                  <a:gd name="T38" fmla="*/ 5 w 252"/>
                  <a:gd name="T39" fmla="*/ 0 h 222"/>
                  <a:gd name="T40" fmla="*/ 5 w 252"/>
                  <a:gd name="T41" fmla="*/ 0 h 222"/>
                  <a:gd name="T42" fmla="*/ 5 w 252"/>
                  <a:gd name="T43" fmla="*/ 0 h 22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52"/>
                  <a:gd name="T67" fmla="*/ 0 h 222"/>
                  <a:gd name="T68" fmla="*/ 252 w 252"/>
                  <a:gd name="T69" fmla="*/ 222 h 22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52" h="222">
                    <a:moveTo>
                      <a:pt x="94" y="0"/>
                    </a:moveTo>
                    <a:lnTo>
                      <a:pt x="84" y="40"/>
                    </a:lnTo>
                    <a:lnTo>
                      <a:pt x="51" y="40"/>
                    </a:lnTo>
                    <a:lnTo>
                      <a:pt x="77" y="124"/>
                    </a:lnTo>
                    <a:lnTo>
                      <a:pt x="67" y="144"/>
                    </a:lnTo>
                    <a:lnTo>
                      <a:pt x="23" y="129"/>
                    </a:lnTo>
                    <a:lnTo>
                      <a:pt x="0" y="139"/>
                    </a:lnTo>
                    <a:lnTo>
                      <a:pt x="37" y="222"/>
                    </a:lnTo>
                    <a:lnTo>
                      <a:pt x="71" y="219"/>
                    </a:lnTo>
                    <a:lnTo>
                      <a:pt x="118" y="193"/>
                    </a:lnTo>
                    <a:lnTo>
                      <a:pt x="90" y="153"/>
                    </a:lnTo>
                    <a:lnTo>
                      <a:pt x="202" y="212"/>
                    </a:lnTo>
                    <a:lnTo>
                      <a:pt x="222" y="190"/>
                    </a:lnTo>
                    <a:lnTo>
                      <a:pt x="229" y="111"/>
                    </a:lnTo>
                    <a:lnTo>
                      <a:pt x="252" y="88"/>
                    </a:lnTo>
                    <a:lnTo>
                      <a:pt x="233" y="57"/>
                    </a:lnTo>
                    <a:lnTo>
                      <a:pt x="235" y="30"/>
                    </a:lnTo>
                    <a:lnTo>
                      <a:pt x="247" y="30"/>
                    </a:lnTo>
                    <a:lnTo>
                      <a:pt x="24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57" name="Freeform 204"/>
              <p:cNvSpPr>
                <a:spLocks/>
              </p:cNvSpPr>
              <p:nvPr/>
            </p:nvSpPr>
            <p:spPr bwMode="auto">
              <a:xfrm>
                <a:off x="5167" y="2369"/>
                <a:ext cx="93" cy="129"/>
              </a:xfrm>
              <a:custGeom>
                <a:avLst/>
                <a:gdLst>
                  <a:gd name="T0" fmla="*/ 9 w 186"/>
                  <a:gd name="T1" fmla="*/ 0 h 257"/>
                  <a:gd name="T2" fmla="*/ 9 w 186"/>
                  <a:gd name="T3" fmla="*/ 3 h 257"/>
                  <a:gd name="T4" fmla="*/ 11 w 186"/>
                  <a:gd name="T5" fmla="*/ 5 h 257"/>
                  <a:gd name="T6" fmla="*/ 12 w 186"/>
                  <a:gd name="T7" fmla="*/ 8 h 257"/>
                  <a:gd name="T8" fmla="*/ 11 w 186"/>
                  <a:gd name="T9" fmla="*/ 10 h 257"/>
                  <a:gd name="T10" fmla="*/ 9 w 186"/>
                  <a:gd name="T11" fmla="*/ 10 h 257"/>
                  <a:gd name="T12" fmla="*/ 11 w 186"/>
                  <a:gd name="T13" fmla="*/ 15 h 257"/>
                  <a:gd name="T14" fmla="*/ 10 w 186"/>
                  <a:gd name="T15" fmla="*/ 17 h 257"/>
                  <a:gd name="T16" fmla="*/ 8 w 186"/>
                  <a:gd name="T17" fmla="*/ 16 h 257"/>
                  <a:gd name="T18" fmla="*/ 6 w 186"/>
                  <a:gd name="T19" fmla="*/ 16 h 257"/>
                  <a:gd name="T20" fmla="*/ 3 w 186"/>
                  <a:gd name="T21" fmla="*/ 16 h 257"/>
                  <a:gd name="T22" fmla="*/ 1 w 186"/>
                  <a:gd name="T23" fmla="*/ 14 h 257"/>
                  <a:gd name="T24" fmla="*/ 1 w 186"/>
                  <a:gd name="T25" fmla="*/ 11 h 257"/>
                  <a:gd name="T26" fmla="*/ 0 w 186"/>
                  <a:gd name="T27" fmla="*/ 9 h 257"/>
                  <a:gd name="T28" fmla="*/ 1 w 186"/>
                  <a:gd name="T29" fmla="*/ 3 h 257"/>
                  <a:gd name="T30" fmla="*/ 9 w 186"/>
                  <a:gd name="T31" fmla="*/ 0 h 257"/>
                  <a:gd name="T32" fmla="*/ 9 w 186"/>
                  <a:gd name="T33" fmla="*/ 0 h 257"/>
                  <a:gd name="T34" fmla="*/ 9 w 186"/>
                  <a:gd name="T35" fmla="*/ 0 h 2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86"/>
                  <a:gd name="T55" fmla="*/ 0 h 257"/>
                  <a:gd name="T56" fmla="*/ 186 w 186"/>
                  <a:gd name="T57" fmla="*/ 257 h 2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86" h="257">
                    <a:moveTo>
                      <a:pt x="137" y="0"/>
                    </a:moveTo>
                    <a:lnTo>
                      <a:pt x="135" y="36"/>
                    </a:lnTo>
                    <a:lnTo>
                      <a:pt x="168" y="66"/>
                    </a:lnTo>
                    <a:lnTo>
                      <a:pt x="186" y="113"/>
                    </a:lnTo>
                    <a:lnTo>
                      <a:pt x="175" y="153"/>
                    </a:lnTo>
                    <a:lnTo>
                      <a:pt x="142" y="153"/>
                    </a:lnTo>
                    <a:lnTo>
                      <a:pt x="168" y="237"/>
                    </a:lnTo>
                    <a:lnTo>
                      <a:pt x="158" y="257"/>
                    </a:lnTo>
                    <a:lnTo>
                      <a:pt x="114" y="242"/>
                    </a:lnTo>
                    <a:lnTo>
                      <a:pt x="91" y="252"/>
                    </a:lnTo>
                    <a:lnTo>
                      <a:pt x="41" y="251"/>
                    </a:lnTo>
                    <a:lnTo>
                      <a:pt x="4" y="215"/>
                    </a:lnTo>
                    <a:lnTo>
                      <a:pt x="12" y="163"/>
                    </a:lnTo>
                    <a:lnTo>
                      <a:pt x="0" y="136"/>
                    </a:lnTo>
                    <a:lnTo>
                      <a:pt x="9" y="36"/>
                    </a:lnTo>
                    <a:lnTo>
                      <a:pt x="137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3558" name="Freeform 205"/>
              <p:cNvSpPr>
                <a:spLocks/>
              </p:cNvSpPr>
              <p:nvPr/>
            </p:nvSpPr>
            <p:spPr bwMode="auto">
              <a:xfrm>
                <a:off x="5105" y="2477"/>
                <a:ext cx="126" cy="95"/>
              </a:xfrm>
              <a:custGeom>
                <a:avLst/>
                <a:gdLst>
                  <a:gd name="T0" fmla="*/ 8 w 253"/>
                  <a:gd name="T1" fmla="*/ 0 h 191"/>
                  <a:gd name="T2" fmla="*/ 7 w 253"/>
                  <a:gd name="T3" fmla="*/ 2 h 191"/>
                  <a:gd name="T4" fmla="*/ 6 w 253"/>
                  <a:gd name="T5" fmla="*/ 3 h 191"/>
                  <a:gd name="T6" fmla="*/ 5 w 253"/>
                  <a:gd name="T7" fmla="*/ 3 h 191"/>
                  <a:gd name="T8" fmla="*/ 4 w 253"/>
                  <a:gd name="T9" fmla="*/ 4 h 191"/>
                  <a:gd name="T10" fmla="*/ 0 w 253"/>
                  <a:gd name="T11" fmla="*/ 4 h 191"/>
                  <a:gd name="T12" fmla="*/ 1 w 253"/>
                  <a:gd name="T13" fmla="*/ 7 h 191"/>
                  <a:gd name="T14" fmla="*/ 4 w 253"/>
                  <a:gd name="T15" fmla="*/ 11 h 191"/>
                  <a:gd name="T16" fmla="*/ 7 w 253"/>
                  <a:gd name="T17" fmla="*/ 9 h 191"/>
                  <a:gd name="T18" fmla="*/ 13 w 253"/>
                  <a:gd name="T19" fmla="*/ 10 h 191"/>
                  <a:gd name="T20" fmla="*/ 12 w 253"/>
                  <a:gd name="T21" fmla="*/ 7 h 191"/>
                  <a:gd name="T22" fmla="*/ 15 w 253"/>
                  <a:gd name="T23" fmla="*/ 7 h 191"/>
                  <a:gd name="T24" fmla="*/ 13 w 253"/>
                  <a:gd name="T25" fmla="*/ 2 h 191"/>
                  <a:gd name="T26" fmla="*/ 10 w 253"/>
                  <a:gd name="T27" fmla="*/ 2 h 191"/>
                  <a:gd name="T28" fmla="*/ 8 w 253"/>
                  <a:gd name="T29" fmla="*/ 0 h 191"/>
                  <a:gd name="T30" fmla="*/ 8 w 253"/>
                  <a:gd name="T31" fmla="*/ 0 h 191"/>
                  <a:gd name="T32" fmla="*/ 8 w 253"/>
                  <a:gd name="T33" fmla="*/ 0 h 19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3"/>
                  <a:gd name="T52" fmla="*/ 0 h 191"/>
                  <a:gd name="T53" fmla="*/ 253 w 253"/>
                  <a:gd name="T54" fmla="*/ 191 h 19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3" h="191">
                    <a:moveTo>
                      <a:pt x="129" y="0"/>
                    </a:moveTo>
                    <a:lnTo>
                      <a:pt x="125" y="34"/>
                    </a:lnTo>
                    <a:lnTo>
                      <a:pt x="105" y="59"/>
                    </a:lnTo>
                    <a:lnTo>
                      <a:pt x="83" y="49"/>
                    </a:lnTo>
                    <a:lnTo>
                      <a:pt x="68" y="76"/>
                    </a:lnTo>
                    <a:lnTo>
                      <a:pt x="0" y="76"/>
                    </a:lnTo>
                    <a:lnTo>
                      <a:pt x="21" y="121"/>
                    </a:lnTo>
                    <a:lnTo>
                      <a:pt x="75" y="191"/>
                    </a:lnTo>
                    <a:lnTo>
                      <a:pt x="118" y="159"/>
                    </a:lnTo>
                    <a:lnTo>
                      <a:pt x="208" y="168"/>
                    </a:lnTo>
                    <a:lnTo>
                      <a:pt x="199" y="124"/>
                    </a:lnTo>
                    <a:lnTo>
                      <a:pt x="253" y="120"/>
                    </a:lnTo>
                    <a:lnTo>
                      <a:pt x="218" y="37"/>
                    </a:lnTo>
                    <a:lnTo>
                      <a:pt x="166" y="34"/>
                    </a:lnTo>
                    <a:lnTo>
                      <a:pt x="129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mpd="sng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b="1" i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321" name="Freeform 206"/>
            <p:cNvSpPr>
              <a:spLocks/>
            </p:cNvSpPr>
            <p:nvPr/>
          </p:nvSpPr>
          <p:spPr bwMode="auto">
            <a:xfrm>
              <a:off x="5009" y="2434"/>
              <a:ext cx="164" cy="81"/>
            </a:xfrm>
            <a:custGeom>
              <a:avLst/>
              <a:gdLst>
                <a:gd name="T0" fmla="*/ 10 w 329"/>
                <a:gd name="T1" fmla="*/ 0 h 162"/>
                <a:gd name="T2" fmla="*/ 10 w 329"/>
                <a:gd name="T3" fmla="*/ 4 h 162"/>
                <a:gd name="T4" fmla="*/ 1 w 329"/>
                <a:gd name="T5" fmla="*/ 2 h 162"/>
                <a:gd name="T6" fmla="*/ 1 w 329"/>
                <a:gd name="T7" fmla="*/ 4 h 162"/>
                <a:gd name="T8" fmla="*/ 0 w 329"/>
                <a:gd name="T9" fmla="*/ 4 h 162"/>
                <a:gd name="T10" fmla="*/ 3 w 329"/>
                <a:gd name="T11" fmla="*/ 8 h 162"/>
                <a:gd name="T12" fmla="*/ 5 w 329"/>
                <a:gd name="T13" fmla="*/ 7 h 162"/>
                <a:gd name="T14" fmla="*/ 12 w 329"/>
                <a:gd name="T15" fmla="*/ 11 h 162"/>
                <a:gd name="T16" fmla="*/ 16 w 329"/>
                <a:gd name="T17" fmla="*/ 11 h 162"/>
                <a:gd name="T18" fmla="*/ 17 w 329"/>
                <a:gd name="T19" fmla="*/ 9 h 162"/>
                <a:gd name="T20" fmla="*/ 18 w 329"/>
                <a:gd name="T21" fmla="*/ 10 h 162"/>
                <a:gd name="T22" fmla="*/ 19 w 329"/>
                <a:gd name="T23" fmla="*/ 8 h 162"/>
                <a:gd name="T24" fmla="*/ 20 w 329"/>
                <a:gd name="T25" fmla="*/ 6 h 162"/>
                <a:gd name="T26" fmla="*/ 20 w 329"/>
                <a:gd name="T27" fmla="*/ 2 h 162"/>
                <a:gd name="T28" fmla="*/ 19 w 329"/>
                <a:gd name="T29" fmla="*/ 1 h 162"/>
                <a:gd name="T30" fmla="*/ 17 w 329"/>
                <a:gd name="T31" fmla="*/ 2 h 162"/>
                <a:gd name="T32" fmla="*/ 10 w 329"/>
                <a:gd name="T33" fmla="*/ 0 h 162"/>
                <a:gd name="T34" fmla="*/ 10 w 329"/>
                <a:gd name="T35" fmla="*/ 0 h 162"/>
                <a:gd name="T36" fmla="*/ 10 w 329"/>
                <a:gd name="T37" fmla="*/ 0 h 1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29"/>
                <a:gd name="T58" fmla="*/ 0 h 162"/>
                <a:gd name="T59" fmla="*/ 329 w 329"/>
                <a:gd name="T60" fmla="*/ 162 h 1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29" h="162">
                  <a:moveTo>
                    <a:pt x="166" y="0"/>
                  </a:moveTo>
                  <a:lnTo>
                    <a:pt x="166" y="51"/>
                  </a:lnTo>
                  <a:lnTo>
                    <a:pt x="26" y="31"/>
                  </a:lnTo>
                  <a:lnTo>
                    <a:pt x="16" y="62"/>
                  </a:lnTo>
                  <a:lnTo>
                    <a:pt x="0" y="62"/>
                  </a:lnTo>
                  <a:lnTo>
                    <a:pt x="56" y="116"/>
                  </a:lnTo>
                  <a:lnTo>
                    <a:pt x="81" y="103"/>
                  </a:lnTo>
                  <a:lnTo>
                    <a:pt x="193" y="162"/>
                  </a:lnTo>
                  <a:lnTo>
                    <a:pt x="259" y="162"/>
                  </a:lnTo>
                  <a:lnTo>
                    <a:pt x="276" y="136"/>
                  </a:lnTo>
                  <a:lnTo>
                    <a:pt x="299" y="146"/>
                  </a:lnTo>
                  <a:lnTo>
                    <a:pt x="317" y="120"/>
                  </a:lnTo>
                  <a:lnTo>
                    <a:pt x="321" y="86"/>
                  </a:lnTo>
                  <a:lnTo>
                    <a:pt x="329" y="32"/>
                  </a:lnTo>
                  <a:lnTo>
                    <a:pt x="319" y="7"/>
                  </a:lnTo>
                  <a:lnTo>
                    <a:pt x="279" y="21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22" name="Freeform 207"/>
            <p:cNvSpPr>
              <a:spLocks/>
            </p:cNvSpPr>
            <p:nvPr/>
          </p:nvSpPr>
          <p:spPr bwMode="auto">
            <a:xfrm>
              <a:off x="4930" y="2449"/>
              <a:ext cx="185" cy="176"/>
            </a:xfrm>
            <a:custGeom>
              <a:avLst/>
              <a:gdLst>
                <a:gd name="T0" fmla="*/ 11 w 371"/>
                <a:gd name="T1" fmla="*/ 0 h 352"/>
                <a:gd name="T2" fmla="*/ 3 w 371"/>
                <a:gd name="T3" fmla="*/ 2 h 352"/>
                <a:gd name="T4" fmla="*/ 6 w 371"/>
                <a:gd name="T5" fmla="*/ 5 h 352"/>
                <a:gd name="T6" fmla="*/ 3 w 371"/>
                <a:gd name="T7" fmla="*/ 6 h 352"/>
                <a:gd name="T8" fmla="*/ 0 w 371"/>
                <a:gd name="T9" fmla="*/ 4 h 352"/>
                <a:gd name="T10" fmla="*/ 0 w 371"/>
                <a:gd name="T11" fmla="*/ 7 h 352"/>
                <a:gd name="T12" fmla="*/ 1 w 371"/>
                <a:gd name="T13" fmla="*/ 8 h 352"/>
                <a:gd name="T14" fmla="*/ 1 w 371"/>
                <a:gd name="T15" fmla="*/ 10 h 352"/>
                <a:gd name="T16" fmla="*/ 2 w 371"/>
                <a:gd name="T17" fmla="*/ 10 h 352"/>
                <a:gd name="T18" fmla="*/ 4 w 371"/>
                <a:gd name="T19" fmla="*/ 18 h 352"/>
                <a:gd name="T20" fmla="*/ 9 w 371"/>
                <a:gd name="T21" fmla="*/ 22 h 352"/>
                <a:gd name="T22" fmla="*/ 12 w 371"/>
                <a:gd name="T23" fmla="*/ 22 h 352"/>
                <a:gd name="T24" fmla="*/ 12 w 371"/>
                <a:gd name="T25" fmla="*/ 19 h 352"/>
                <a:gd name="T26" fmla="*/ 14 w 371"/>
                <a:gd name="T27" fmla="*/ 20 h 352"/>
                <a:gd name="T28" fmla="*/ 14 w 371"/>
                <a:gd name="T29" fmla="*/ 19 h 352"/>
                <a:gd name="T30" fmla="*/ 13 w 371"/>
                <a:gd name="T31" fmla="*/ 17 h 352"/>
                <a:gd name="T32" fmla="*/ 14 w 371"/>
                <a:gd name="T33" fmla="*/ 12 h 352"/>
                <a:gd name="T34" fmla="*/ 16 w 371"/>
                <a:gd name="T35" fmla="*/ 14 h 352"/>
                <a:gd name="T36" fmla="*/ 23 w 371"/>
                <a:gd name="T37" fmla="*/ 11 h 352"/>
                <a:gd name="T38" fmla="*/ 21 w 371"/>
                <a:gd name="T39" fmla="*/ 9 h 352"/>
                <a:gd name="T40" fmla="*/ 14 w 371"/>
                <a:gd name="T41" fmla="*/ 5 h 352"/>
                <a:gd name="T42" fmla="*/ 13 w 371"/>
                <a:gd name="T43" fmla="*/ 6 h 352"/>
                <a:gd name="T44" fmla="*/ 9 w 371"/>
                <a:gd name="T45" fmla="*/ 2 h 352"/>
                <a:gd name="T46" fmla="*/ 10 w 371"/>
                <a:gd name="T47" fmla="*/ 2 h 352"/>
                <a:gd name="T48" fmla="*/ 11 w 371"/>
                <a:gd name="T49" fmla="*/ 0 h 352"/>
                <a:gd name="T50" fmla="*/ 11 w 371"/>
                <a:gd name="T51" fmla="*/ 0 h 352"/>
                <a:gd name="T52" fmla="*/ 11 w 371"/>
                <a:gd name="T53" fmla="*/ 0 h 35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71"/>
                <a:gd name="T82" fmla="*/ 0 h 352"/>
                <a:gd name="T83" fmla="*/ 371 w 371"/>
                <a:gd name="T84" fmla="*/ 352 h 35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71" h="352">
                  <a:moveTo>
                    <a:pt x="185" y="0"/>
                  </a:moveTo>
                  <a:lnTo>
                    <a:pt x="49" y="27"/>
                  </a:lnTo>
                  <a:lnTo>
                    <a:pt x="107" y="65"/>
                  </a:lnTo>
                  <a:lnTo>
                    <a:pt x="53" y="86"/>
                  </a:lnTo>
                  <a:lnTo>
                    <a:pt x="6" y="62"/>
                  </a:lnTo>
                  <a:lnTo>
                    <a:pt x="0" y="107"/>
                  </a:lnTo>
                  <a:lnTo>
                    <a:pt x="26" y="127"/>
                  </a:lnTo>
                  <a:lnTo>
                    <a:pt x="26" y="153"/>
                  </a:lnTo>
                  <a:lnTo>
                    <a:pt x="44" y="153"/>
                  </a:lnTo>
                  <a:lnTo>
                    <a:pt x="73" y="278"/>
                  </a:lnTo>
                  <a:lnTo>
                    <a:pt x="158" y="352"/>
                  </a:lnTo>
                  <a:lnTo>
                    <a:pt x="195" y="340"/>
                  </a:lnTo>
                  <a:lnTo>
                    <a:pt x="195" y="302"/>
                  </a:lnTo>
                  <a:lnTo>
                    <a:pt x="229" y="309"/>
                  </a:lnTo>
                  <a:lnTo>
                    <a:pt x="239" y="292"/>
                  </a:lnTo>
                  <a:lnTo>
                    <a:pt x="215" y="266"/>
                  </a:lnTo>
                  <a:lnTo>
                    <a:pt x="239" y="190"/>
                  </a:lnTo>
                  <a:lnTo>
                    <a:pt x="262" y="220"/>
                  </a:lnTo>
                  <a:lnTo>
                    <a:pt x="371" y="177"/>
                  </a:lnTo>
                  <a:lnTo>
                    <a:pt x="350" y="132"/>
                  </a:lnTo>
                  <a:lnTo>
                    <a:pt x="239" y="72"/>
                  </a:lnTo>
                  <a:lnTo>
                    <a:pt x="215" y="86"/>
                  </a:lnTo>
                  <a:lnTo>
                    <a:pt x="158" y="32"/>
                  </a:lnTo>
                  <a:lnTo>
                    <a:pt x="174" y="3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23" name="Freeform 208"/>
            <p:cNvSpPr>
              <a:spLocks/>
            </p:cNvSpPr>
            <p:nvPr/>
          </p:nvSpPr>
          <p:spPr bwMode="auto">
            <a:xfrm>
              <a:off x="4804" y="2503"/>
              <a:ext cx="163" cy="165"/>
            </a:xfrm>
            <a:custGeom>
              <a:avLst/>
              <a:gdLst>
                <a:gd name="T0" fmla="*/ 15 w 327"/>
                <a:gd name="T1" fmla="*/ 0 h 331"/>
                <a:gd name="T2" fmla="*/ 15 w 327"/>
                <a:gd name="T3" fmla="*/ 3 h 331"/>
                <a:gd name="T4" fmla="*/ 11 w 327"/>
                <a:gd name="T5" fmla="*/ 5 h 331"/>
                <a:gd name="T6" fmla="*/ 11 w 327"/>
                <a:gd name="T7" fmla="*/ 8 h 331"/>
                <a:gd name="T8" fmla="*/ 8 w 327"/>
                <a:gd name="T9" fmla="*/ 8 h 331"/>
                <a:gd name="T10" fmla="*/ 6 w 327"/>
                <a:gd name="T11" fmla="*/ 13 h 331"/>
                <a:gd name="T12" fmla="*/ 2 w 327"/>
                <a:gd name="T13" fmla="*/ 15 h 331"/>
                <a:gd name="T14" fmla="*/ 0 w 327"/>
                <a:gd name="T15" fmla="*/ 15 h 331"/>
                <a:gd name="T16" fmla="*/ 0 w 327"/>
                <a:gd name="T17" fmla="*/ 18 h 331"/>
                <a:gd name="T18" fmla="*/ 2 w 327"/>
                <a:gd name="T19" fmla="*/ 17 h 331"/>
                <a:gd name="T20" fmla="*/ 6 w 327"/>
                <a:gd name="T21" fmla="*/ 20 h 331"/>
                <a:gd name="T22" fmla="*/ 8 w 327"/>
                <a:gd name="T23" fmla="*/ 18 h 331"/>
                <a:gd name="T24" fmla="*/ 7 w 327"/>
                <a:gd name="T25" fmla="*/ 17 h 331"/>
                <a:gd name="T26" fmla="*/ 9 w 327"/>
                <a:gd name="T27" fmla="*/ 14 h 331"/>
                <a:gd name="T28" fmla="*/ 11 w 327"/>
                <a:gd name="T29" fmla="*/ 15 h 331"/>
                <a:gd name="T30" fmla="*/ 15 w 327"/>
                <a:gd name="T31" fmla="*/ 12 h 331"/>
                <a:gd name="T32" fmla="*/ 20 w 327"/>
                <a:gd name="T33" fmla="*/ 13 h 331"/>
                <a:gd name="T34" fmla="*/ 20 w 327"/>
                <a:gd name="T35" fmla="*/ 10 h 331"/>
                <a:gd name="T36" fmla="*/ 18 w 327"/>
                <a:gd name="T37" fmla="*/ 2 h 331"/>
                <a:gd name="T38" fmla="*/ 17 w 327"/>
                <a:gd name="T39" fmla="*/ 2 h 331"/>
                <a:gd name="T40" fmla="*/ 17 w 327"/>
                <a:gd name="T41" fmla="*/ 1 h 331"/>
                <a:gd name="T42" fmla="*/ 15 w 327"/>
                <a:gd name="T43" fmla="*/ 0 h 331"/>
                <a:gd name="T44" fmla="*/ 15 w 327"/>
                <a:gd name="T45" fmla="*/ 0 h 331"/>
                <a:gd name="T46" fmla="*/ 15 w 327"/>
                <a:gd name="T47" fmla="*/ 0 h 33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27"/>
                <a:gd name="T73" fmla="*/ 0 h 331"/>
                <a:gd name="T74" fmla="*/ 327 w 327"/>
                <a:gd name="T75" fmla="*/ 331 h 33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27" h="331">
                  <a:moveTo>
                    <a:pt x="251" y="0"/>
                  </a:moveTo>
                  <a:lnTo>
                    <a:pt x="241" y="50"/>
                  </a:lnTo>
                  <a:lnTo>
                    <a:pt x="190" y="83"/>
                  </a:lnTo>
                  <a:lnTo>
                    <a:pt x="176" y="130"/>
                  </a:lnTo>
                  <a:lnTo>
                    <a:pt x="142" y="130"/>
                  </a:lnTo>
                  <a:lnTo>
                    <a:pt x="109" y="209"/>
                  </a:lnTo>
                  <a:lnTo>
                    <a:pt x="44" y="250"/>
                  </a:lnTo>
                  <a:lnTo>
                    <a:pt x="7" y="250"/>
                  </a:lnTo>
                  <a:lnTo>
                    <a:pt x="0" y="300"/>
                  </a:lnTo>
                  <a:lnTo>
                    <a:pt x="45" y="277"/>
                  </a:lnTo>
                  <a:lnTo>
                    <a:pt x="108" y="331"/>
                  </a:lnTo>
                  <a:lnTo>
                    <a:pt x="132" y="300"/>
                  </a:lnTo>
                  <a:lnTo>
                    <a:pt x="115" y="280"/>
                  </a:lnTo>
                  <a:lnTo>
                    <a:pt x="153" y="229"/>
                  </a:lnTo>
                  <a:lnTo>
                    <a:pt x="176" y="250"/>
                  </a:lnTo>
                  <a:lnTo>
                    <a:pt x="254" y="198"/>
                  </a:lnTo>
                  <a:lnTo>
                    <a:pt x="327" y="212"/>
                  </a:lnTo>
                  <a:lnTo>
                    <a:pt x="324" y="171"/>
                  </a:lnTo>
                  <a:lnTo>
                    <a:pt x="295" y="46"/>
                  </a:lnTo>
                  <a:lnTo>
                    <a:pt x="277" y="46"/>
                  </a:lnTo>
                  <a:lnTo>
                    <a:pt x="277" y="20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24" name="Freeform 209"/>
            <p:cNvSpPr>
              <a:spLocks/>
            </p:cNvSpPr>
            <p:nvPr/>
          </p:nvSpPr>
          <p:spPr bwMode="auto">
            <a:xfrm>
              <a:off x="5410" y="2292"/>
              <a:ext cx="132" cy="108"/>
            </a:xfrm>
            <a:custGeom>
              <a:avLst/>
              <a:gdLst>
                <a:gd name="T0" fmla="*/ 17 w 263"/>
                <a:gd name="T1" fmla="*/ 4 h 216"/>
                <a:gd name="T2" fmla="*/ 13 w 263"/>
                <a:gd name="T3" fmla="*/ 2 h 216"/>
                <a:gd name="T4" fmla="*/ 9 w 263"/>
                <a:gd name="T5" fmla="*/ 0 h 216"/>
                <a:gd name="T6" fmla="*/ 5 w 263"/>
                <a:gd name="T7" fmla="*/ 1 h 216"/>
                <a:gd name="T8" fmla="*/ 3 w 263"/>
                <a:gd name="T9" fmla="*/ 1 h 216"/>
                <a:gd name="T10" fmla="*/ 1 w 263"/>
                <a:gd name="T11" fmla="*/ 2 h 216"/>
                <a:gd name="T12" fmla="*/ 3 w 263"/>
                <a:gd name="T13" fmla="*/ 5 h 216"/>
                <a:gd name="T14" fmla="*/ 0 w 263"/>
                <a:gd name="T15" fmla="*/ 7 h 216"/>
                <a:gd name="T16" fmla="*/ 0 w 263"/>
                <a:gd name="T17" fmla="*/ 9 h 216"/>
                <a:gd name="T18" fmla="*/ 2 w 263"/>
                <a:gd name="T19" fmla="*/ 11 h 216"/>
                <a:gd name="T20" fmla="*/ 4 w 263"/>
                <a:gd name="T21" fmla="*/ 10 h 216"/>
                <a:gd name="T22" fmla="*/ 6 w 263"/>
                <a:gd name="T23" fmla="*/ 12 h 216"/>
                <a:gd name="T24" fmla="*/ 4 w 263"/>
                <a:gd name="T25" fmla="*/ 14 h 216"/>
                <a:gd name="T26" fmla="*/ 6 w 263"/>
                <a:gd name="T27" fmla="*/ 13 h 216"/>
                <a:gd name="T28" fmla="*/ 9 w 263"/>
                <a:gd name="T29" fmla="*/ 12 h 216"/>
                <a:gd name="T30" fmla="*/ 12 w 263"/>
                <a:gd name="T31" fmla="*/ 12 h 216"/>
                <a:gd name="T32" fmla="*/ 10 w 263"/>
                <a:gd name="T33" fmla="*/ 9 h 216"/>
                <a:gd name="T34" fmla="*/ 14 w 263"/>
                <a:gd name="T35" fmla="*/ 10 h 216"/>
                <a:gd name="T36" fmla="*/ 13 w 263"/>
                <a:gd name="T37" fmla="*/ 7 h 216"/>
                <a:gd name="T38" fmla="*/ 11 w 263"/>
                <a:gd name="T39" fmla="*/ 7 h 216"/>
                <a:gd name="T40" fmla="*/ 12 w 263"/>
                <a:gd name="T41" fmla="*/ 6 h 216"/>
                <a:gd name="T42" fmla="*/ 15 w 263"/>
                <a:gd name="T43" fmla="*/ 7 h 216"/>
                <a:gd name="T44" fmla="*/ 17 w 263"/>
                <a:gd name="T45" fmla="*/ 4 h 216"/>
                <a:gd name="T46" fmla="*/ 17 w 263"/>
                <a:gd name="T47" fmla="*/ 4 h 216"/>
                <a:gd name="T48" fmla="*/ 17 w 263"/>
                <a:gd name="T49" fmla="*/ 4 h 21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63"/>
                <a:gd name="T76" fmla="*/ 0 h 216"/>
                <a:gd name="T77" fmla="*/ 263 w 263"/>
                <a:gd name="T78" fmla="*/ 216 h 21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63" h="216">
                  <a:moveTo>
                    <a:pt x="263" y="58"/>
                  </a:moveTo>
                  <a:lnTo>
                    <a:pt x="203" y="31"/>
                  </a:lnTo>
                  <a:lnTo>
                    <a:pt x="137" y="0"/>
                  </a:lnTo>
                  <a:lnTo>
                    <a:pt x="74" y="8"/>
                  </a:lnTo>
                  <a:lnTo>
                    <a:pt x="43" y="3"/>
                  </a:lnTo>
                  <a:lnTo>
                    <a:pt x="6" y="20"/>
                  </a:lnTo>
                  <a:lnTo>
                    <a:pt x="41" y="78"/>
                  </a:lnTo>
                  <a:lnTo>
                    <a:pt x="0" y="102"/>
                  </a:lnTo>
                  <a:lnTo>
                    <a:pt x="0" y="140"/>
                  </a:lnTo>
                  <a:lnTo>
                    <a:pt x="23" y="169"/>
                  </a:lnTo>
                  <a:lnTo>
                    <a:pt x="61" y="156"/>
                  </a:lnTo>
                  <a:lnTo>
                    <a:pt x="85" y="179"/>
                  </a:lnTo>
                  <a:lnTo>
                    <a:pt x="61" y="216"/>
                  </a:lnTo>
                  <a:lnTo>
                    <a:pt x="81" y="196"/>
                  </a:lnTo>
                  <a:lnTo>
                    <a:pt x="134" y="187"/>
                  </a:lnTo>
                  <a:lnTo>
                    <a:pt x="181" y="186"/>
                  </a:lnTo>
                  <a:lnTo>
                    <a:pt x="152" y="142"/>
                  </a:lnTo>
                  <a:lnTo>
                    <a:pt x="211" y="152"/>
                  </a:lnTo>
                  <a:lnTo>
                    <a:pt x="201" y="113"/>
                  </a:lnTo>
                  <a:lnTo>
                    <a:pt x="162" y="101"/>
                  </a:lnTo>
                  <a:lnTo>
                    <a:pt x="189" y="84"/>
                  </a:lnTo>
                  <a:lnTo>
                    <a:pt x="236" y="99"/>
                  </a:lnTo>
                  <a:lnTo>
                    <a:pt x="263" y="58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25" name="Freeform 210"/>
            <p:cNvSpPr>
              <a:spLocks/>
            </p:cNvSpPr>
            <p:nvPr/>
          </p:nvSpPr>
          <p:spPr bwMode="auto">
            <a:xfrm>
              <a:off x="4520" y="1743"/>
              <a:ext cx="183" cy="151"/>
            </a:xfrm>
            <a:custGeom>
              <a:avLst/>
              <a:gdLst>
                <a:gd name="T0" fmla="*/ 23 w 365"/>
                <a:gd name="T1" fmla="*/ 2 h 303"/>
                <a:gd name="T2" fmla="*/ 19 w 365"/>
                <a:gd name="T3" fmla="*/ 0 h 303"/>
                <a:gd name="T4" fmla="*/ 17 w 365"/>
                <a:gd name="T5" fmla="*/ 2 h 303"/>
                <a:gd name="T6" fmla="*/ 17 w 365"/>
                <a:gd name="T7" fmla="*/ 6 h 303"/>
                <a:gd name="T8" fmla="*/ 15 w 365"/>
                <a:gd name="T9" fmla="*/ 8 h 303"/>
                <a:gd name="T10" fmla="*/ 15 w 365"/>
                <a:gd name="T11" fmla="*/ 2 h 303"/>
                <a:gd name="T12" fmla="*/ 13 w 365"/>
                <a:gd name="T13" fmla="*/ 2 h 303"/>
                <a:gd name="T14" fmla="*/ 13 w 365"/>
                <a:gd name="T15" fmla="*/ 6 h 303"/>
                <a:gd name="T16" fmla="*/ 10 w 365"/>
                <a:gd name="T17" fmla="*/ 3 h 303"/>
                <a:gd name="T18" fmla="*/ 8 w 365"/>
                <a:gd name="T19" fmla="*/ 5 h 303"/>
                <a:gd name="T20" fmla="*/ 6 w 365"/>
                <a:gd name="T21" fmla="*/ 4 h 303"/>
                <a:gd name="T22" fmla="*/ 6 w 365"/>
                <a:gd name="T23" fmla="*/ 10 h 303"/>
                <a:gd name="T24" fmla="*/ 3 w 365"/>
                <a:gd name="T25" fmla="*/ 11 h 303"/>
                <a:gd name="T26" fmla="*/ 5 w 365"/>
                <a:gd name="T27" fmla="*/ 12 h 303"/>
                <a:gd name="T28" fmla="*/ 0 w 365"/>
                <a:gd name="T29" fmla="*/ 14 h 303"/>
                <a:gd name="T30" fmla="*/ 8 w 365"/>
                <a:gd name="T31" fmla="*/ 15 h 303"/>
                <a:gd name="T32" fmla="*/ 6 w 365"/>
                <a:gd name="T33" fmla="*/ 18 h 303"/>
                <a:gd name="T34" fmla="*/ 9 w 365"/>
                <a:gd name="T35" fmla="*/ 18 h 303"/>
                <a:gd name="T36" fmla="*/ 10 w 365"/>
                <a:gd name="T37" fmla="*/ 17 h 303"/>
                <a:gd name="T38" fmla="*/ 14 w 365"/>
                <a:gd name="T39" fmla="*/ 15 h 303"/>
                <a:gd name="T40" fmla="*/ 11 w 365"/>
                <a:gd name="T41" fmla="*/ 15 h 303"/>
                <a:gd name="T42" fmla="*/ 12 w 365"/>
                <a:gd name="T43" fmla="*/ 13 h 303"/>
                <a:gd name="T44" fmla="*/ 16 w 365"/>
                <a:gd name="T45" fmla="*/ 13 h 303"/>
                <a:gd name="T46" fmla="*/ 17 w 365"/>
                <a:gd name="T47" fmla="*/ 9 h 303"/>
                <a:gd name="T48" fmla="*/ 19 w 365"/>
                <a:gd name="T49" fmla="*/ 7 h 303"/>
                <a:gd name="T50" fmla="*/ 23 w 365"/>
                <a:gd name="T51" fmla="*/ 2 h 303"/>
                <a:gd name="T52" fmla="*/ 23 w 365"/>
                <a:gd name="T53" fmla="*/ 2 h 303"/>
                <a:gd name="T54" fmla="*/ 23 w 365"/>
                <a:gd name="T55" fmla="*/ 2 h 30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65"/>
                <a:gd name="T85" fmla="*/ 0 h 303"/>
                <a:gd name="T86" fmla="*/ 365 w 365"/>
                <a:gd name="T87" fmla="*/ 303 h 30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65" h="303">
                  <a:moveTo>
                    <a:pt x="365" y="43"/>
                  </a:moveTo>
                  <a:lnTo>
                    <a:pt x="297" y="0"/>
                  </a:lnTo>
                  <a:lnTo>
                    <a:pt x="261" y="39"/>
                  </a:lnTo>
                  <a:lnTo>
                    <a:pt x="267" y="100"/>
                  </a:lnTo>
                  <a:lnTo>
                    <a:pt x="226" y="139"/>
                  </a:lnTo>
                  <a:lnTo>
                    <a:pt x="240" y="39"/>
                  </a:lnTo>
                  <a:lnTo>
                    <a:pt x="199" y="43"/>
                  </a:lnTo>
                  <a:lnTo>
                    <a:pt x="200" y="97"/>
                  </a:lnTo>
                  <a:lnTo>
                    <a:pt x="160" y="51"/>
                  </a:lnTo>
                  <a:lnTo>
                    <a:pt x="128" y="83"/>
                  </a:lnTo>
                  <a:lnTo>
                    <a:pt x="96" y="70"/>
                  </a:lnTo>
                  <a:lnTo>
                    <a:pt x="81" y="166"/>
                  </a:lnTo>
                  <a:lnTo>
                    <a:pt x="45" y="178"/>
                  </a:lnTo>
                  <a:lnTo>
                    <a:pt x="69" y="199"/>
                  </a:lnTo>
                  <a:lnTo>
                    <a:pt x="0" y="225"/>
                  </a:lnTo>
                  <a:lnTo>
                    <a:pt x="123" y="247"/>
                  </a:lnTo>
                  <a:lnTo>
                    <a:pt x="88" y="297"/>
                  </a:lnTo>
                  <a:lnTo>
                    <a:pt x="131" y="303"/>
                  </a:lnTo>
                  <a:lnTo>
                    <a:pt x="146" y="280"/>
                  </a:lnTo>
                  <a:lnTo>
                    <a:pt x="216" y="246"/>
                  </a:lnTo>
                  <a:lnTo>
                    <a:pt x="166" y="246"/>
                  </a:lnTo>
                  <a:lnTo>
                    <a:pt x="182" y="212"/>
                  </a:lnTo>
                  <a:lnTo>
                    <a:pt x="249" y="212"/>
                  </a:lnTo>
                  <a:lnTo>
                    <a:pt x="258" y="154"/>
                  </a:lnTo>
                  <a:lnTo>
                    <a:pt x="300" y="114"/>
                  </a:lnTo>
                  <a:lnTo>
                    <a:pt x="365" y="43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26" name="Freeform 211"/>
            <p:cNvSpPr>
              <a:spLocks/>
            </p:cNvSpPr>
            <p:nvPr/>
          </p:nvSpPr>
          <p:spPr bwMode="auto">
            <a:xfrm>
              <a:off x="4479" y="1898"/>
              <a:ext cx="100" cy="89"/>
            </a:xfrm>
            <a:custGeom>
              <a:avLst/>
              <a:gdLst>
                <a:gd name="T0" fmla="*/ 10 w 199"/>
                <a:gd name="T1" fmla="*/ 0 h 177"/>
                <a:gd name="T2" fmla="*/ 7 w 199"/>
                <a:gd name="T3" fmla="*/ 2 h 177"/>
                <a:gd name="T4" fmla="*/ 8 w 199"/>
                <a:gd name="T5" fmla="*/ 5 h 177"/>
                <a:gd name="T6" fmla="*/ 2 w 199"/>
                <a:gd name="T7" fmla="*/ 2 h 177"/>
                <a:gd name="T8" fmla="*/ 0 w 199"/>
                <a:gd name="T9" fmla="*/ 4 h 177"/>
                <a:gd name="T10" fmla="*/ 0 w 199"/>
                <a:gd name="T11" fmla="*/ 6 h 177"/>
                <a:gd name="T12" fmla="*/ 3 w 199"/>
                <a:gd name="T13" fmla="*/ 6 h 177"/>
                <a:gd name="T14" fmla="*/ 2 w 199"/>
                <a:gd name="T15" fmla="*/ 9 h 177"/>
                <a:gd name="T16" fmla="*/ 5 w 199"/>
                <a:gd name="T17" fmla="*/ 10 h 177"/>
                <a:gd name="T18" fmla="*/ 6 w 199"/>
                <a:gd name="T19" fmla="*/ 9 h 177"/>
                <a:gd name="T20" fmla="*/ 7 w 199"/>
                <a:gd name="T21" fmla="*/ 11 h 177"/>
                <a:gd name="T22" fmla="*/ 10 w 199"/>
                <a:gd name="T23" fmla="*/ 12 h 177"/>
                <a:gd name="T24" fmla="*/ 10 w 199"/>
                <a:gd name="T25" fmla="*/ 10 h 177"/>
                <a:gd name="T26" fmla="*/ 13 w 199"/>
                <a:gd name="T27" fmla="*/ 7 h 177"/>
                <a:gd name="T28" fmla="*/ 10 w 199"/>
                <a:gd name="T29" fmla="*/ 3 h 177"/>
                <a:gd name="T30" fmla="*/ 10 w 199"/>
                <a:gd name="T31" fmla="*/ 1 h 177"/>
                <a:gd name="T32" fmla="*/ 10 w 199"/>
                <a:gd name="T33" fmla="*/ 0 h 177"/>
                <a:gd name="T34" fmla="*/ 10 w 199"/>
                <a:gd name="T35" fmla="*/ 0 h 177"/>
                <a:gd name="T36" fmla="*/ 10 w 199"/>
                <a:gd name="T37" fmla="*/ 0 h 17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9"/>
                <a:gd name="T58" fmla="*/ 0 h 177"/>
                <a:gd name="T59" fmla="*/ 199 w 199"/>
                <a:gd name="T60" fmla="*/ 177 h 17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9" h="177">
                  <a:moveTo>
                    <a:pt x="145" y="0"/>
                  </a:moveTo>
                  <a:lnTo>
                    <a:pt x="101" y="17"/>
                  </a:lnTo>
                  <a:lnTo>
                    <a:pt x="118" y="68"/>
                  </a:lnTo>
                  <a:lnTo>
                    <a:pt x="30" y="30"/>
                  </a:lnTo>
                  <a:lnTo>
                    <a:pt x="0" y="55"/>
                  </a:lnTo>
                  <a:lnTo>
                    <a:pt x="0" y="85"/>
                  </a:lnTo>
                  <a:lnTo>
                    <a:pt x="42" y="94"/>
                  </a:lnTo>
                  <a:lnTo>
                    <a:pt x="30" y="132"/>
                  </a:lnTo>
                  <a:lnTo>
                    <a:pt x="71" y="153"/>
                  </a:lnTo>
                  <a:lnTo>
                    <a:pt x="86" y="135"/>
                  </a:lnTo>
                  <a:lnTo>
                    <a:pt x="97" y="162"/>
                  </a:lnTo>
                  <a:lnTo>
                    <a:pt x="148" y="177"/>
                  </a:lnTo>
                  <a:lnTo>
                    <a:pt x="152" y="145"/>
                  </a:lnTo>
                  <a:lnTo>
                    <a:pt x="199" y="112"/>
                  </a:lnTo>
                  <a:lnTo>
                    <a:pt x="148" y="48"/>
                  </a:lnTo>
                  <a:lnTo>
                    <a:pt x="155" y="10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27" name="Freeform 212"/>
            <p:cNvSpPr>
              <a:spLocks/>
            </p:cNvSpPr>
            <p:nvPr/>
          </p:nvSpPr>
          <p:spPr bwMode="auto">
            <a:xfrm>
              <a:off x="4380" y="1896"/>
              <a:ext cx="148" cy="158"/>
            </a:xfrm>
            <a:custGeom>
              <a:avLst/>
              <a:gdLst>
                <a:gd name="T0" fmla="*/ 13 w 296"/>
                <a:gd name="T1" fmla="*/ 4 h 315"/>
                <a:gd name="T2" fmla="*/ 11 w 296"/>
                <a:gd name="T3" fmla="*/ 1 h 315"/>
                <a:gd name="T4" fmla="*/ 5 w 296"/>
                <a:gd name="T5" fmla="*/ 0 h 315"/>
                <a:gd name="T6" fmla="*/ 4 w 296"/>
                <a:gd name="T7" fmla="*/ 3 h 315"/>
                <a:gd name="T8" fmla="*/ 2 w 296"/>
                <a:gd name="T9" fmla="*/ 2 h 315"/>
                <a:gd name="T10" fmla="*/ 0 w 296"/>
                <a:gd name="T11" fmla="*/ 4 h 315"/>
                <a:gd name="T12" fmla="*/ 3 w 296"/>
                <a:gd name="T13" fmla="*/ 4 h 315"/>
                <a:gd name="T14" fmla="*/ 3 w 296"/>
                <a:gd name="T15" fmla="*/ 7 h 315"/>
                <a:gd name="T16" fmla="*/ 5 w 296"/>
                <a:gd name="T17" fmla="*/ 6 h 315"/>
                <a:gd name="T18" fmla="*/ 3 w 296"/>
                <a:gd name="T19" fmla="*/ 11 h 315"/>
                <a:gd name="T20" fmla="*/ 7 w 296"/>
                <a:gd name="T21" fmla="*/ 11 h 315"/>
                <a:gd name="T22" fmla="*/ 7 w 296"/>
                <a:gd name="T23" fmla="*/ 14 h 315"/>
                <a:gd name="T24" fmla="*/ 3 w 296"/>
                <a:gd name="T25" fmla="*/ 13 h 315"/>
                <a:gd name="T26" fmla="*/ 3 w 296"/>
                <a:gd name="T27" fmla="*/ 16 h 315"/>
                <a:gd name="T28" fmla="*/ 3 w 296"/>
                <a:gd name="T29" fmla="*/ 17 h 315"/>
                <a:gd name="T30" fmla="*/ 8 w 296"/>
                <a:gd name="T31" fmla="*/ 18 h 315"/>
                <a:gd name="T32" fmla="*/ 10 w 296"/>
                <a:gd name="T33" fmla="*/ 15 h 315"/>
                <a:gd name="T34" fmla="*/ 12 w 296"/>
                <a:gd name="T35" fmla="*/ 20 h 315"/>
                <a:gd name="T36" fmla="*/ 18 w 296"/>
                <a:gd name="T37" fmla="*/ 15 h 315"/>
                <a:gd name="T38" fmla="*/ 19 w 296"/>
                <a:gd name="T39" fmla="*/ 11 h 315"/>
                <a:gd name="T40" fmla="*/ 18 w 296"/>
                <a:gd name="T41" fmla="*/ 9 h 315"/>
                <a:gd name="T42" fmla="*/ 17 w 296"/>
                <a:gd name="T43" fmla="*/ 10 h 315"/>
                <a:gd name="T44" fmla="*/ 15 w 296"/>
                <a:gd name="T45" fmla="*/ 9 h 315"/>
                <a:gd name="T46" fmla="*/ 15 w 296"/>
                <a:gd name="T47" fmla="*/ 7 h 315"/>
                <a:gd name="T48" fmla="*/ 13 w 296"/>
                <a:gd name="T49" fmla="*/ 6 h 315"/>
                <a:gd name="T50" fmla="*/ 13 w 296"/>
                <a:gd name="T51" fmla="*/ 4 h 315"/>
                <a:gd name="T52" fmla="*/ 13 w 296"/>
                <a:gd name="T53" fmla="*/ 4 h 315"/>
                <a:gd name="T54" fmla="*/ 13 w 296"/>
                <a:gd name="T55" fmla="*/ 4 h 31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96"/>
                <a:gd name="T85" fmla="*/ 0 h 315"/>
                <a:gd name="T86" fmla="*/ 296 w 296"/>
                <a:gd name="T87" fmla="*/ 315 h 31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96" h="315">
                  <a:moveTo>
                    <a:pt x="199" y="57"/>
                  </a:moveTo>
                  <a:lnTo>
                    <a:pt x="168" y="16"/>
                  </a:lnTo>
                  <a:lnTo>
                    <a:pt x="74" y="0"/>
                  </a:lnTo>
                  <a:lnTo>
                    <a:pt x="60" y="40"/>
                  </a:lnTo>
                  <a:lnTo>
                    <a:pt x="32" y="28"/>
                  </a:lnTo>
                  <a:lnTo>
                    <a:pt x="0" y="61"/>
                  </a:lnTo>
                  <a:lnTo>
                    <a:pt x="43" y="64"/>
                  </a:lnTo>
                  <a:lnTo>
                    <a:pt x="39" y="97"/>
                  </a:lnTo>
                  <a:lnTo>
                    <a:pt x="70" y="94"/>
                  </a:lnTo>
                  <a:lnTo>
                    <a:pt x="36" y="176"/>
                  </a:lnTo>
                  <a:lnTo>
                    <a:pt x="104" y="163"/>
                  </a:lnTo>
                  <a:lnTo>
                    <a:pt x="111" y="213"/>
                  </a:lnTo>
                  <a:lnTo>
                    <a:pt x="37" y="197"/>
                  </a:lnTo>
                  <a:lnTo>
                    <a:pt x="47" y="243"/>
                  </a:lnTo>
                  <a:lnTo>
                    <a:pt x="49" y="263"/>
                  </a:lnTo>
                  <a:lnTo>
                    <a:pt x="117" y="280"/>
                  </a:lnTo>
                  <a:lnTo>
                    <a:pt x="154" y="238"/>
                  </a:lnTo>
                  <a:lnTo>
                    <a:pt x="188" y="315"/>
                  </a:lnTo>
                  <a:lnTo>
                    <a:pt x="285" y="230"/>
                  </a:lnTo>
                  <a:lnTo>
                    <a:pt x="296" y="165"/>
                  </a:lnTo>
                  <a:lnTo>
                    <a:pt x="286" y="138"/>
                  </a:lnTo>
                  <a:lnTo>
                    <a:pt x="270" y="153"/>
                  </a:lnTo>
                  <a:lnTo>
                    <a:pt x="229" y="135"/>
                  </a:lnTo>
                  <a:lnTo>
                    <a:pt x="241" y="97"/>
                  </a:lnTo>
                  <a:lnTo>
                    <a:pt x="199" y="88"/>
                  </a:lnTo>
                  <a:lnTo>
                    <a:pt x="199" y="57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28" name="Freeform 213"/>
            <p:cNvSpPr>
              <a:spLocks/>
            </p:cNvSpPr>
            <p:nvPr/>
          </p:nvSpPr>
          <p:spPr bwMode="auto">
            <a:xfrm>
              <a:off x="4372" y="2019"/>
              <a:ext cx="98" cy="70"/>
            </a:xfrm>
            <a:custGeom>
              <a:avLst/>
              <a:gdLst>
                <a:gd name="T0" fmla="*/ 4 w 196"/>
                <a:gd name="T1" fmla="*/ 0 h 139"/>
                <a:gd name="T2" fmla="*/ 1 w 196"/>
                <a:gd name="T3" fmla="*/ 2 h 139"/>
                <a:gd name="T4" fmla="*/ 2 w 196"/>
                <a:gd name="T5" fmla="*/ 4 h 139"/>
                <a:gd name="T6" fmla="*/ 0 w 196"/>
                <a:gd name="T7" fmla="*/ 5 h 139"/>
                <a:gd name="T8" fmla="*/ 3 w 196"/>
                <a:gd name="T9" fmla="*/ 6 h 139"/>
                <a:gd name="T10" fmla="*/ 5 w 196"/>
                <a:gd name="T11" fmla="*/ 5 h 139"/>
                <a:gd name="T12" fmla="*/ 4 w 196"/>
                <a:gd name="T13" fmla="*/ 7 h 139"/>
                <a:gd name="T14" fmla="*/ 5 w 196"/>
                <a:gd name="T15" fmla="*/ 8 h 139"/>
                <a:gd name="T16" fmla="*/ 7 w 196"/>
                <a:gd name="T17" fmla="*/ 6 h 139"/>
                <a:gd name="T18" fmla="*/ 7 w 196"/>
                <a:gd name="T19" fmla="*/ 9 h 139"/>
                <a:gd name="T20" fmla="*/ 13 w 196"/>
                <a:gd name="T21" fmla="*/ 9 h 139"/>
                <a:gd name="T22" fmla="*/ 10 w 196"/>
                <a:gd name="T23" fmla="*/ 5 h 139"/>
                <a:gd name="T24" fmla="*/ 11 w 196"/>
                <a:gd name="T25" fmla="*/ 3 h 139"/>
                <a:gd name="T26" fmla="*/ 9 w 196"/>
                <a:gd name="T27" fmla="*/ 3 h 139"/>
                <a:gd name="T28" fmla="*/ 6 w 196"/>
                <a:gd name="T29" fmla="*/ 2 h 139"/>
                <a:gd name="T30" fmla="*/ 4 w 196"/>
                <a:gd name="T31" fmla="*/ 2 h 139"/>
                <a:gd name="T32" fmla="*/ 4 w 196"/>
                <a:gd name="T33" fmla="*/ 0 h 139"/>
                <a:gd name="T34" fmla="*/ 4 w 196"/>
                <a:gd name="T35" fmla="*/ 0 h 139"/>
                <a:gd name="T36" fmla="*/ 4 w 196"/>
                <a:gd name="T37" fmla="*/ 0 h 1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6"/>
                <a:gd name="T58" fmla="*/ 0 h 139"/>
                <a:gd name="T59" fmla="*/ 196 w 196"/>
                <a:gd name="T60" fmla="*/ 139 h 13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6" h="139">
                  <a:moveTo>
                    <a:pt x="62" y="0"/>
                  </a:moveTo>
                  <a:lnTo>
                    <a:pt x="11" y="21"/>
                  </a:lnTo>
                  <a:lnTo>
                    <a:pt x="25" y="63"/>
                  </a:lnTo>
                  <a:lnTo>
                    <a:pt x="0" y="71"/>
                  </a:lnTo>
                  <a:lnTo>
                    <a:pt x="37" y="88"/>
                  </a:lnTo>
                  <a:lnTo>
                    <a:pt x="69" y="68"/>
                  </a:lnTo>
                  <a:lnTo>
                    <a:pt x="59" y="105"/>
                  </a:lnTo>
                  <a:lnTo>
                    <a:pt x="75" y="119"/>
                  </a:lnTo>
                  <a:lnTo>
                    <a:pt x="98" y="90"/>
                  </a:lnTo>
                  <a:lnTo>
                    <a:pt x="108" y="139"/>
                  </a:lnTo>
                  <a:lnTo>
                    <a:pt x="196" y="130"/>
                  </a:lnTo>
                  <a:lnTo>
                    <a:pt x="149" y="66"/>
                  </a:lnTo>
                  <a:lnTo>
                    <a:pt x="165" y="44"/>
                  </a:lnTo>
                  <a:lnTo>
                    <a:pt x="131" y="34"/>
                  </a:lnTo>
                  <a:lnTo>
                    <a:pt x="88" y="21"/>
                  </a:lnTo>
                  <a:lnTo>
                    <a:pt x="64" y="17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29" name="Freeform 214"/>
            <p:cNvSpPr>
              <a:spLocks/>
            </p:cNvSpPr>
            <p:nvPr/>
          </p:nvSpPr>
          <p:spPr bwMode="auto">
            <a:xfrm>
              <a:off x="4501" y="1954"/>
              <a:ext cx="99" cy="143"/>
            </a:xfrm>
            <a:custGeom>
              <a:avLst/>
              <a:gdLst>
                <a:gd name="T0" fmla="*/ 0 w 198"/>
                <a:gd name="T1" fmla="*/ 10 h 285"/>
                <a:gd name="T2" fmla="*/ 6 w 198"/>
                <a:gd name="T3" fmla="*/ 9 h 285"/>
                <a:gd name="T4" fmla="*/ 7 w 198"/>
                <a:gd name="T5" fmla="*/ 12 h 285"/>
                <a:gd name="T6" fmla="*/ 8 w 198"/>
                <a:gd name="T7" fmla="*/ 17 h 285"/>
                <a:gd name="T8" fmla="*/ 11 w 198"/>
                <a:gd name="T9" fmla="*/ 18 h 285"/>
                <a:gd name="T10" fmla="*/ 12 w 198"/>
                <a:gd name="T11" fmla="*/ 16 h 285"/>
                <a:gd name="T12" fmla="*/ 10 w 198"/>
                <a:gd name="T13" fmla="*/ 10 h 285"/>
                <a:gd name="T14" fmla="*/ 13 w 198"/>
                <a:gd name="T15" fmla="*/ 8 h 285"/>
                <a:gd name="T16" fmla="*/ 13 w 198"/>
                <a:gd name="T17" fmla="*/ 6 h 285"/>
                <a:gd name="T18" fmla="*/ 10 w 198"/>
                <a:gd name="T19" fmla="*/ 4 h 285"/>
                <a:gd name="T20" fmla="*/ 11 w 198"/>
                <a:gd name="T21" fmla="*/ 1 h 285"/>
                <a:gd name="T22" fmla="*/ 10 w 198"/>
                <a:gd name="T23" fmla="*/ 0 h 285"/>
                <a:gd name="T24" fmla="*/ 7 w 198"/>
                <a:gd name="T25" fmla="*/ 3 h 285"/>
                <a:gd name="T26" fmla="*/ 7 w 198"/>
                <a:gd name="T27" fmla="*/ 5 h 285"/>
                <a:gd name="T28" fmla="*/ 4 w 198"/>
                <a:gd name="T29" fmla="*/ 4 h 285"/>
                <a:gd name="T30" fmla="*/ 3 w 198"/>
                <a:gd name="T31" fmla="*/ 8 h 285"/>
                <a:gd name="T32" fmla="*/ 0 w 198"/>
                <a:gd name="T33" fmla="*/ 10 h 285"/>
                <a:gd name="T34" fmla="*/ 0 w 198"/>
                <a:gd name="T35" fmla="*/ 10 h 285"/>
                <a:gd name="T36" fmla="*/ 0 w 198"/>
                <a:gd name="T37" fmla="*/ 10 h 28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8"/>
                <a:gd name="T58" fmla="*/ 0 h 285"/>
                <a:gd name="T59" fmla="*/ 198 w 198"/>
                <a:gd name="T60" fmla="*/ 285 h 28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8" h="285">
                  <a:moveTo>
                    <a:pt x="0" y="152"/>
                  </a:moveTo>
                  <a:lnTo>
                    <a:pt x="83" y="139"/>
                  </a:lnTo>
                  <a:lnTo>
                    <a:pt x="106" y="187"/>
                  </a:lnTo>
                  <a:lnTo>
                    <a:pt x="118" y="268"/>
                  </a:lnTo>
                  <a:lnTo>
                    <a:pt x="165" y="285"/>
                  </a:lnTo>
                  <a:lnTo>
                    <a:pt x="187" y="251"/>
                  </a:lnTo>
                  <a:lnTo>
                    <a:pt x="160" y="155"/>
                  </a:lnTo>
                  <a:lnTo>
                    <a:pt x="198" y="119"/>
                  </a:lnTo>
                  <a:lnTo>
                    <a:pt x="195" y="94"/>
                  </a:lnTo>
                  <a:lnTo>
                    <a:pt x="152" y="50"/>
                  </a:lnTo>
                  <a:lnTo>
                    <a:pt x="168" y="8"/>
                  </a:lnTo>
                  <a:lnTo>
                    <a:pt x="155" y="0"/>
                  </a:lnTo>
                  <a:lnTo>
                    <a:pt x="108" y="33"/>
                  </a:lnTo>
                  <a:lnTo>
                    <a:pt x="104" y="65"/>
                  </a:lnTo>
                  <a:lnTo>
                    <a:pt x="53" y="50"/>
                  </a:lnTo>
                  <a:lnTo>
                    <a:pt x="42" y="115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30" name="Freeform 215"/>
            <p:cNvSpPr>
              <a:spLocks/>
            </p:cNvSpPr>
            <p:nvPr/>
          </p:nvSpPr>
          <p:spPr bwMode="auto">
            <a:xfrm>
              <a:off x="4552" y="1891"/>
              <a:ext cx="78" cy="113"/>
            </a:xfrm>
            <a:custGeom>
              <a:avLst/>
              <a:gdLst>
                <a:gd name="T0" fmla="*/ 1 w 157"/>
                <a:gd name="T1" fmla="*/ 0 h 227"/>
                <a:gd name="T2" fmla="*/ 1 w 157"/>
                <a:gd name="T3" fmla="*/ 0 h 227"/>
                <a:gd name="T4" fmla="*/ 0 w 157"/>
                <a:gd name="T5" fmla="*/ 0 h 227"/>
                <a:gd name="T6" fmla="*/ 0 w 157"/>
                <a:gd name="T7" fmla="*/ 1 h 227"/>
                <a:gd name="T8" fmla="*/ 0 w 157"/>
                <a:gd name="T9" fmla="*/ 3 h 227"/>
                <a:gd name="T10" fmla="*/ 3 w 157"/>
                <a:gd name="T11" fmla="*/ 7 h 227"/>
                <a:gd name="T12" fmla="*/ 4 w 157"/>
                <a:gd name="T13" fmla="*/ 8 h 227"/>
                <a:gd name="T14" fmla="*/ 3 w 157"/>
                <a:gd name="T15" fmla="*/ 11 h 227"/>
                <a:gd name="T16" fmla="*/ 5 w 157"/>
                <a:gd name="T17" fmla="*/ 13 h 227"/>
                <a:gd name="T18" fmla="*/ 7 w 157"/>
                <a:gd name="T19" fmla="*/ 14 h 227"/>
                <a:gd name="T20" fmla="*/ 9 w 157"/>
                <a:gd name="T21" fmla="*/ 12 h 227"/>
                <a:gd name="T22" fmla="*/ 9 w 157"/>
                <a:gd name="T23" fmla="*/ 8 h 227"/>
                <a:gd name="T24" fmla="*/ 4 w 157"/>
                <a:gd name="T25" fmla="*/ 6 h 227"/>
                <a:gd name="T26" fmla="*/ 6 w 157"/>
                <a:gd name="T27" fmla="*/ 3 h 227"/>
                <a:gd name="T28" fmla="*/ 3 w 157"/>
                <a:gd name="T29" fmla="*/ 0 h 227"/>
                <a:gd name="T30" fmla="*/ 4 w 157"/>
                <a:gd name="T31" fmla="*/ 0 h 227"/>
                <a:gd name="T32" fmla="*/ 1 w 157"/>
                <a:gd name="T33" fmla="*/ 0 h 227"/>
                <a:gd name="T34" fmla="*/ 1 w 157"/>
                <a:gd name="T35" fmla="*/ 0 h 227"/>
                <a:gd name="T36" fmla="*/ 1 w 157"/>
                <a:gd name="T37" fmla="*/ 0 h 227"/>
                <a:gd name="T38" fmla="*/ 1 w 157"/>
                <a:gd name="T39" fmla="*/ 0 h 22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7"/>
                <a:gd name="T61" fmla="*/ 0 h 227"/>
                <a:gd name="T62" fmla="*/ 157 w 157"/>
                <a:gd name="T63" fmla="*/ 227 h 22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7" h="227">
                  <a:moveTo>
                    <a:pt x="26" y="0"/>
                  </a:moveTo>
                  <a:lnTo>
                    <a:pt x="20" y="7"/>
                  </a:lnTo>
                  <a:lnTo>
                    <a:pt x="0" y="14"/>
                  </a:lnTo>
                  <a:lnTo>
                    <a:pt x="9" y="24"/>
                  </a:lnTo>
                  <a:lnTo>
                    <a:pt x="3" y="62"/>
                  </a:lnTo>
                  <a:lnTo>
                    <a:pt x="54" y="126"/>
                  </a:lnTo>
                  <a:lnTo>
                    <a:pt x="67" y="134"/>
                  </a:lnTo>
                  <a:lnTo>
                    <a:pt x="50" y="177"/>
                  </a:lnTo>
                  <a:lnTo>
                    <a:pt x="94" y="218"/>
                  </a:lnTo>
                  <a:lnTo>
                    <a:pt x="123" y="227"/>
                  </a:lnTo>
                  <a:lnTo>
                    <a:pt x="157" y="198"/>
                  </a:lnTo>
                  <a:lnTo>
                    <a:pt x="148" y="139"/>
                  </a:lnTo>
                  <a:lnTo>
                    <a:pt x="71" y="100"/>
                  </a:lnTo>
                  <a:lnTo>
                    <a:pt x="103" y="54"/>
                  </a:lnTo>
                  <a:lnTo>
                    <a:pt x="63" y="12"/>
                  </a:lnTo>
                  <a:lnTo>
                    <a:pt x="69" y="4"/>
                  </a:lnTo>
                  <a:lnTo>
                    <a:pt x="26" y="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31" name="Freeform 216"/>
            <p:cNvSpPr>
              <a:spLocks/>
            </p:cNvSpPr>
            <p:nvPr/>
          </p:nvSpPr>
          <p:spPr bwMode="auto">
            <a:xfrm>
              <a:off x="4587" y="1918"/>
              <a:ext cx="123" cy="98"/>
            </a:xfrm>
            <a:custGeom>
              <a:avLst/>
              <a:gdLst>
                <a:gd name="T0" fmla="*/ 2 w 246"/>
                <a:gd name="T1" fmla="*/ 0 h 195"/>
                <a:gd name="T2" fmla="*/ 0 w 246"/>
                <a:gd name="T3" fmla="*/ 3 h 195"/>
                <a:gd name="T4" fmla="*/ 5 w 246"/>
                <a:gd name="T5" fmla="*/ 6 h 195"/>
                <a:gd name="T6" fmla="*/ 6 w 246"/>
                <a:gd name="T7" fmla="*/ 9 h 195"/>
                <a:gd name="T8" fmla="*/ 8 w 246"/>
                <a:gd name="T9" fmla="*/ 13 h 195"/>
                <a:gd name="T10" fmla="*/ 14 w 246"/>
                <a:gd name="T11" fmla="*/ 13 h 195"/>
                <a:gd name="T12" fmla="*/ 14 w 246"/>
                <a:gd name="T13" fmla="*/ 11 h 195"/>
                <a:gd name="T14" fmla="*/ 16 w 246"/>
                <a:gd name="T15" fmla="*/ 10 h 195"/>
                <a:gd name="T16" fmla="*/ 13 w 246"/>
                <a:gd name="T17" fmla="*/ 6 h 195"/>
                <a:gd name="T18" fmla="*/ 10 w 246"/>
                <a:gd name="T19" fmla="*/ 6 h 195"/>
                <a:gd name="T20" fmla="*/ 10 w 246"/>
                <a:gd name="T21" fmla="*/ 5 h 195"/>
                <a:gd name="T22" fmla="*/ 7 w 246"/>
                <a:gd name="T23" fmla="*/ 5 h 195"/>
                <a:gd name="T24" fmla="*/ 2 w 246"/>
                <a:gd name="T25" fmla="*/ 0 h 195"/>
                <a:gd name="T26" fmla="*/ 2 w 246"/>
                <a:gd name="T27" fmla="*/ 0 h 195"/>
                <a:gd name="T28" fmla="*/ 2 w 246"/>
                <a:gd name="T29" fmla="*/ 0 h 19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46"/>
                <a:gd name="T46" fmla="*/ 0 h 195"/>
                <a:gd name="T47" fmla="*/ 246 w 246"/>
                <a:gd name="T48" fmla="*/ 195 h 19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46" h="195">
                  <a:moveTo>
                    <a:pt x="32" y="0"/>
                  </a:moveTo>
                  <a:lnTo>
                    <a:pt x="0" y="46"/>
                  </a:lnTo>
                  <a:lnTo>
                    <a:pt x="77" y="85"/>
                  </a:lnTo>
                  <a:lnTo>
                    <a:pt x="86" y="144"/>
                  </a:lnTo>
                  <a:lnTo>
                    <a:pt x="120" y="195"/>
                  </a:lnTo>
                  <a:lnTo>
                    <a:pt x="211" y="195"/>
                  </a:lnTo>
                  <a:lnTo>
                    <a:pt x="209" y="167"/>
                  </a:lnTo>
                  <a:lnTo>
                    <a:pt x="246" y="154"/>
                  </a:lnTo>
                  <a:lnTo>
                    <a:pt x="206" y="96"/>
                  </a:lnTo>
                  <a:lnTo>
                    <a:pt x="145" y="92"/>
                  </a:lnTo>
                  <a:lnTo>
                    <a:pt x="145" y="69"/>
                  </a:lnTo>
                  <a:lnTo>
                    <a:pt x="107" y="7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32" name="Freeform 217"/>
            <p:cNvSpPr>
              <a:spLocks/>
            </p:cNvSpPr>
            <p:nvPr/>
          </p:nvSpPr>
          <p:spPr bwMode="auto">
            <a:xfrm>
              <a:off x="4660" y="1911"/>
              <a:ext cx="71" cy="85"/>
            </a:xfrm>
            <a:custGeom>
              <a:avLst/>
              <a:gdLst>
                <a:gd name="T0" fmla="*/ 3 w 144"/>
                <a:gd name="T1" fmla="*/ 0 h 169"/>
                <a:gd name="T2" fmla="*/ 0 w 144"/>
                <a:gd name="T3" fmla="*/ 6 h 169"/>
                <a:gd name="T4" fmla="*/ 0 w 144"/>
                <a:gd name="T5" fmla="*/ 7 h 169"/>
                <a:gd name="T6" fmla="*/ 3 w 144"/>
                <a:gd name="T7" fmla="*/ 7 h 169"/>
                <a:gd name="T8" fmla="*/ 6 w 144"/>
                <a:gd name="T9" fmla="*/ 11 h 169"/>
                <a:gd name="T10" fmla="*/ 7 w 144"/>
                <a:gd name="T11" fmla="*/ 11 h 169"/>
                <a:gd name="T12" fmla="*/ 8 w 144"/>
                <a:gd name="T13" fmla="*/ 9 h 169"/>
                <a:gd name="T14" fmla="*/ 8 w 144"/>
                <a:gd name="T15" fmla="*/ 8 h 169"/>
                <a:gd name="T16" fmla="*/ 6 w 144"/>
                <a:gd name="T17" fmla="*/ 5 h 169"/>
                <a:gd name="T18" fmla="*/ 5 w 144"/>
                <a:gd name="T19" fmla="*/ 2 h 169"/>
                <a:gd name="T20" fmla="*/ 3 w 144"/>
                <a:gd name="T21" fmla="*/ 0 h 169"/>
                <a:gd name="T22" fmla="*/ 3 w 144"/>
                <a:gd name="T23" fmla="*/ 0 h 169"/>
                <a:gd name="T24" fmla="*/ 3 w 144"/>
                <a:gd name="T25" fmla="*/ 0 h 16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4"/>
                <a:gd name="T40" fmla="*/ 0 h 169"/>
                <a:gd name="T41" fmla="*/ 144 w 144"/>
                <a:gd name="T42" fmla="*/ 169 h 16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4" h="169">
                  <a:moveTo>
                    <a:pt x="59" y="0"/>
                  </a:moveTo>
                  <a:lnTo>
                    <a:pt x="0" y="84"/>
                  </a:lnTo>
                  <a:lnTo>
                    <a:pt x="0" y="105"/>
                  </a:lnTo>
                  <a:lnTo>
                    <a:pt x="63" y="111"/>
                  </a:lnTo>
                  <a:lnTo>
                    <a:pt x="101" y="169"/>
                  </a:lnTo>
                  <a:lnTo>
                    <a:pt x="124" y="169"/>
                  </a:lnTo>
                  <a:lnTo>
                    <a:pt x="144" y="142"/>
                  </a:lnTo>
                  <a:lnTo>
                    <a:pt x="140" y="118"/>
                  </a:lnTo>
                  <a:lnTo>
                    <a:pt x="108" y="67"/>
                  </a:lnTo>
                  <a:lnTo>
                    <a:pt x="93" y="21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33" name="Freeform 218"/>
            <p:cNvSpPr>
              <a:spLocks/>
            </p:cNvSpPr>
            <p:nvPr/>
          </p:nvSpPr>
          <p:spPr bwMode="auto">
            <a:xfrm>
              <a:off x="4582" y="1989"/>
              <a:ext cx="65" cy="81"/>
            </a:xfrm>
            <a:custGeom>
              <a:avLst/>
              <a:gdLst>
                <a:gd name="T0" fmla="*/ 6 w 131"/>
                <a:gd name="T1" fmla="*/ 0 h 160"/>
                <a:gd name="T2" fmla="*/ 3 w 131"/>
                <a:gd name="T3" fmla="*/ 2 h 160"/>
                <a:gd name="T4" fmla="*/ 2 w 131"/>
                <a:gd name="T5" fmla="*/ 2 h 160"/>
                <a:gd name="T6" fmla="*/ 2 w 131"/>
                <a:gd name="T7" fmla="*/ 3 h 160"/>
                <a:gd name="T8" fmla="*/ 0 w 131"/>
                <a:gd name="T9" fmla="*/ 6 h 160"/>
                <a:gd name="T10" fmla="*/ 1 w 131"/>
                <a:gd name="T11" fmla="*/ 11 h 160"/>
                <a:gd name="T12" fmla="*/ 3 w 131"/>
                <a:gd name="T13" fmla="*/ 9 h 160"/>
                <a:gd name="T14" fmla="*/ 5 w 131"/>
                <a:gd name="T15" fmla="*/ 9 h 160"/>
                <a:gd name="T16" fmla="*/ 6 w 131"/>
                <a:gd name="T17" fmla="*/ 6 h 160"/>
                <a:gd name="T18" fmla="*/ 8 w 131"/>
                <a:gd name="T19" fmla="*/ 4 h 160"/>
                <a:gd name="T20" fmla="*/ 6 w 131"/>
                <a:gd name="T21" fmla="*/ 0 h 160"/>
                <a:gd name="T22" fmla="*/ 6 w 131"/>
                <a:gd name="T23" fmla="*/ 0 h 160"/>
                <a:gd name="T24" fmla="*/ 6 w 131"/>
                <a:gd name="T25" fmla="*/ 0 h 1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1"/>
                <a:gd name="T40" fmla="*/ 0 h 160"/>
                <a:gd name="T41" fmla="*/ 131 w 131"/>
                <a:gd name="T42" fmla="*/ 160 h 1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1" h="160">
                  <a:moveTo>
                    <a:pt x="97" y="0"/>
                  </a:moveTo>
                  <a:lnTo>
                    <a:pt x="63" y="30"/>
                  </a:lnTo>
                  <a:lnTo>
                    <a:pt x="33" y="21"/>
                  </a:lnTo>
                  <a:lnTo>
                    <a:pt x="38" y="48"/>
                  </a:lnTo>
                  <a:lnTo>
                    <a:pt x="0" y="84"/>
                  </a:lnTo>
                  <a:lnTo>
                    <a:pt x="20" y="160"/>
                  </a:lnTo>
                  <a:lnTo>
                    <a:pt x="60" y="129"/>
                  </a:lnTo>
                  <a:lnTo>
                    <a:pt x="82" y="135"/>
                  </a:lnTo>
                  <a:lnTo>
                    <a:pt x="97" y="92"/>
                  </a:lnTo>
                  <a:lnTo>
                    <a:pt x="131" y="52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34" name="Freeform 219"/>
            <p:cNvSpPr>
              <a:spLocks/>
            </p:cNvSpPr>
            <p:nvPr/>
          </p:nvSpPr>
          <p:spPr bwMode="auto">
            <a:xfrm>
              <a:off x="4591" y="2016"/>
              <a:ext cx="97" cy="69"/>
            </a:xfrm>
            <a:custGeom>
              <a:avLst/>
              <a:gdLst>
                <a:gd name="T0" fmla="*/ 7 w 193"/>
                <a:gd name="T1" fmla="*/ 0 h 138"/>
                <a:gd name="T2" fmla="*/ 5 w 193"/>
                <a:gd name="T3" fmla="*/ 3 h 138"/>
                <a:gd name="T4" fmla="*/ 4 w 193"/>
                <a:gd name="T5" fmla="*/ 6 h 138"/>
                <a:gd name="T6" fmla="*/ 3 w 193"/>
                <a:gd name="T7" fmla="*/ 5 h 138"/>
                <a:gd name="T8" fmla="*/ 0 w 193"/>
                <a:gd name="T9" fmla="*/ 7 h 138"/>
                <a:gd name="T10" fmla="*/ 1 w 193"/>
                <a:gd name="T11" fmla="*/ 9 h 138"/>
                <a:gd name="T12" fmla="*/ 3 w 193"/>
                <a:gd name="T13" fmla="*/ 9 h 138"/>
                <a:gd name="T14" fmla="*/ 4 w 193"/>
                <a:gd name="T15" fmla="*/ 8 h 138"/>
                <a:gd name="T16" fmla="*/ 5 w 193"/>
                <a:gd name="T17" fmla="*/ 9 h 138"/>
                <a:gd name="T18" fmla="*/ 9 w 193"/>
                <a:gd name="T19" fmla="*/ 9 h 138"/>
                <a:gd name="T20" fmla="*/ 10 w 193"/>
                <a:gd name="T21" fmla="*/ 8 h 138"/>
                <a:gd name="T22" fmla="*/ 12 w 193"/>
                <a:gd name="T23" fmla="*/ 6 h 138"/>
                <a:gd name="T24" fmla="*/ 13 w 193"/>
                <a:gd name="T25" fmla="*/ 3 h 138"/>
                <a:gd name="T26" fmla="*/ 10 w 193"/>
                <a:gd name="T27" fmla="*/ 3 h 138"/>
                <a:gd name="T28" fmla="*/ 9 w 193"/>
                <a:gd name="T29" fmla="*/ 0 h 138"/>
                <a:gd name="T30" fmla="*/ 7 w 193"/>
                <a:gd name="T31" fmla="*/ 0 h 138"/>
                <a:gd name="T32" fmla="*/ 7 w 193"/>
                <a:gd name="T33" fmla="*/ 0 h 138"/>
                <a:gd name="T34" fmla="*/ 7 w 193"/>
                <a:gd name="T35" fmla="*/ 0 h 1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3"/>
                <a:gd name="T55" fmla="*/ 0 h 138"/>
                <a:gd name="T56" fmla="*/ 193 w 193"/>
                <a:gd name="T57" fmla="*/ 138 h 13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3" h="138">
                  <a:moveTo>
                    <a:pt x="111" y="0"/>
                  </a:moveTo>
                  <a:lnTo>
                    <a:pt x="78" y="37"/>
                  </a:lnTo>
                  <a:lnTo>
                    <a:pt x="62" y="83"/>
                  </a:lnTo>
                  <a:lnTo>
                    <a:pt x="40" y="77"/>
                  </a:lnTo>
                  <a:lnTo>
                    <a:pt x="0" y="108"/>
                  </a:lnTo>
                  <a:lnTo>
                    <a:pt x="7" y="134"/>
                  </a:lnTo>
                  <a:lnTo>
                    <a:pt x="38" y="138"/>
                  </a:lnTo>
                  <a:lnTo>
                    <a:pt x="62" y="124"/>
                  </a:lnTo>
                  <a:lnTo>
                    <a:pt x="77" y="138"/>
                  </a:lnTo>
                  <a:lnTo>
                    <a:pt x="131" y="138"/>
                  </a:lnTo>
                  <a:lnTo>
                    <a:pt x="151" y="124"/>
                  </a:lnTo>
                  <a:lnTo>
                    <a:pt x="186" y="87"/>
                  </a:lnTo>
                  <a:lnTo>
                    <a:pt x="193" y="40"/>
                  </a:lnTo>
                  <a:lnTo>
                    <a:pt x="153" y="36"/>
                  </a:lnTo>
                  <a:lnTo>
                    <a:pt x="13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35" name="Freeform 220"/>
            <p:cNvSpPr>
              <a:spLocks/>
            </p:cNvSpPr>
            <p:nvPr/>
          </p:nvSpPr>
          <p:spPr bwMode="auto">
            <a:xfrm>
              <a:off x="4722" y="1962"/>
              <a:ext cx="59" cy="64"/>
            </a:xfrm>
            <a:custGeom>
              <a:avLst/>
              <a:gdLst>
                <a:gd name="T0" fmla="*/ 5 w 119"/>
                <a:gd name="T1" fmla="*/ 0 h 129"/>
                <a:gd name="T2" fmla="*/ 1 w 119"/>
                <a:gd name="T3" fmla="*/ 0 h 129"/>
                <a:gd name="T4" fmla="*/ 1 w 119"/>
                <a:gd name="T5" fmla="*/ 2 h 129"/>
                <a:gd name="T6" fmla="*/ 0 w 119"/>
                <a:gd name="T7" fmla="*/ 4 h 129"/>
                <a:gd name="T8" fmla="*/ 2 w 119"/>
                <a:gd name="T9" fmla="*/ 8 h 129"/>
                <a:gd name="T10" fmla="*/ 5 w 119"/>
                <a:gd name="T11" fmla="*/ 7 h 129"/>
                <a:gd name="T12" fmla="*/ 5 w 119"/>
                <a:gd name="T13" fmla="*/ 5 h 129"/>
                <a:gd name="T14" fmla="*/ 4 w 119"/>
                <a:gd name="T15" fmla="*/ 2 h 129"/>
                <a:gd name="T16" fmla="*/ 4 w 119"/>
                <a:gd name="T17" fmla="*/ 1 h 129"/>
                <a:gd name="T18" fmla="*/ 7 w 119"/>
                <a:gd name="T19" fmla="*/ 1 h 129"/>
                <a:gd name="T20" fmla="*/ 5 w 119"/>
                <a:gd name="T21" fmla="*/ 0 h 129"/>
                <a:gd name="T22" fmla="*/ 5 w 119"/>
                <a:gd name="T23" fmla="*/ 0 h 129"/>
                <a:gd name="T24" fmla="*/ 5 w 119"/>
                <a:gd name="T25" fmla="*/ 0 h 1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9"/>
                <a:gd name="T40" fmla="*/ 0 h 129"/>
                <a:gd name="T41" fmla="*/ 119 w 119"/>
                <a:gd name="T42" fmla="*/ 129 h 12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9" h="129">
                  <a:moveTo>
                    <a:pt x="84" y="0"/>
                  </a:moveTo>
                  <a:lnTo>
                    <a:pt x="16" y="15"/>
                  </a:lnTo>
                  <a:lnTo>
                    <a:pt x="20" y="41"/>
                  </a:lnTo>
                  <a:lnTo>
                    <a:pt x="0" y="66"/>
                  </a:lnTo>
                  <a:lnTo>
                    <a:pt x="44" y="129"/>
                  </a:lnTo>
                  <a:lnTo>
                    <a:pt x="88" y="122"/>
                  </a:lnTo>
                  <a:lnTo>
                    <a:pt x="88" y="90"/>
                  </a:lnTo>
                  <a:lnTo>
                    <a:pt x="65" y="44"/>
                  </a:lnTo>
                  <a:lnTo>
                    <a:pt x="75" y="27"/>
                  </a:lnTo>
                  <a:lnTo>
                    <a:pt x="119" y="27"/>
                  </a:lnTo>
                  <a:lnTo>
                    <a:pt x="84" y="1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36" name="Freeform 221"/>
            <p:cNvSpPr>
              <a:spLocks/>
            </p:cNvSpPr>
            <p:nvPr/>
          </p:nvSpPr>
          <p:spPr bwMode="auto">
            <a:xfrm>
              <a:off x="4731" y="2039"/>
              <a:ext cx="45" cy="77"/>
            </a:xfrm>
            <a:custGeom>
              <a:avLst/>
              <a:gdLst>
                <a:gd name="T0" fmla="*/ 5 w 90"/>
                <a:gd name="T1" fmla="*/ 0 h 154"/>
                <a:gd name="T2" fmla="*/ 2 w 90"/>
                <a:gd name="T3" fmla="*/ 3 h 154"/>
                <a:gd name="T4" fmla="*/ 3 w 90"/>
                <a:gd name="T5" fmla="*/ 4 h 154"/>
                <a:gd name="T6" fmla="*/ 0 w 90"/>
                <a:gd name="T7" fmla="*/ 8 h 154"/>
                <a:gd name="T8" fmla="*/ 1 w 90"/>
                <a:gd name="T9" fmla="*/ 10 h 154"/>
                <a:gd name="T10" fmla="*/ 6 w 90"/>
                <a:gd name="T11" fmla="*/ 10 h 154"/>
                <a:gd name="T12" fmla="*/ 5 w 90"/>
                <a:gd name="T13" fmla="*/ 7 h 154"/>
                <a:gd name="T14" fmla="*/ 6 w 90"/>
                <a:gd name="T15" fmla="*/ 5 h 154"/>
                <a:gd name="T16" fmla="*/ 5 w 90"/>
                <a:gd name="T17" fmla="*/ 0 h 154"/>
                <a:gd name="T18" fmla="*/ 5 w 90"/>
                <a:gd name="T19" fmla="*/ 0 h 154"/>
                <a:gd name="T20" fmla="*/ 5 w 90"/>
                <a:gd name="T21" fmla="*/ 0 h 1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0"/>
                <a:gd name="T34" fmla="*/ 0 h 154"/>
                <a:gd name="T35" fmla="*/ 90 w 90"/>
                <a:gd name="T36" fmla="*/ 154 h 15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0" h="154">
                  <a:moveTo>
                    <a:pt x="73" y="0"/>
                  </a:moveTo>
                  <a:lnTo>
                    <a:pt x="32" y="33"/>
                  </a:lnTo>
                  <a:lnTo>
                    <a:pt x="46" y="61"/>
                  </a:lnTo>
                  <a:lnTo>
                    <a:pt x="0" y="118"/>
                  </a:lnTo>
                  <a:lnTo>
                    <a:pt x="16" y="147"/>
                  </a:lnTo>
                  <a:lnTo>
                    <a:pt x="90" y="154"/>
                  </a:lnTo>
                  <a:lnTo>
                    <a:pt x="76" y="100"/>
                  </a:lnTo>
                  <a:lnTo>
                    <a:pt x="90" y="67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37" name="Freeform 222"/>
            <p:cNvSpPr>
              <a:spLocks/>
            </p:cNvSpPr>
            <p:nvPr/>
          </p:nvSpPr>
          <p:spPr bwMode="auto">
            <a:xfrm>
              <a:off x="4657" y="1996"/>
              <a:ext cx="110" cy="91"/>
            </a:xfrm>
            <a:custGeom>
              <a:avLst/>
              <a:gdLst>
                <a:gd name="T0" fmla="*/ 14 w 220"/>
                <a:gd name="T1" fmla="*/ 4 h 181"/>
                <a:gd name="T2" fmla="*/ 11 w 220"/>
                <a:gd name="T3" fmla="*/ 4 h 181"/>
                <a:gd name="T4" fmla="*/ 9 w 220"/>
                <a:gd name="T5" fmla="*/ 0 h 181"/>
                <a:gd name="T6" fmla="*/ 7 w 220"/>
                <a:gd name="T7" fmla="*/ 0 h 181"/>
                <a:gd name="T8" fmla="*/ 5 w 220"/>
                <a:gd name="T9" fmla="*/ 1 h 181"/>
                <a:gd name="T10" fmla="*/ 5 w 220"/>
                <a:gd name="T11" fmla="*/ 3 h 181"/>
                <a:gd name="T12" fmla="*/ 0 w 220"/>
                <a:gd name="T13" fmla="*/ 3 h 181"/>
                <a:gd name="T14" fmla="*/ 2 w 220"/>
                <a:gd name="T15" fmla="*/ 5 h 181"/>
                <a:gd name="T16" fmla="*/ 4 w 220"/>
                <a:gd name="T17" fmla="*/ 5 h 181"/>
                <a:gd name="T18" fmla="*/ 4 w 220"/>
                <a:gd name="T19" fmla="*/ 8 h 181"/>
                <a:gd name="T20" fmla="*/ 2 w 220"/>
                <a:gd name="T21" fmla="*/ 11 h 181"/>
                <a:gd name="T22" fmla="*/ 3 w 220"/>
                <a:gd name="T23" fmla="*/ 11 h 181"/>
                <a:gd name="T24" fmla="*/ 5 w 220"/>
                <a:gd name="T25" fmla="*/ 10 h 181"/>
                <a:gd name="T26" fmla="*/ 6 w 220"/>
                <a:gd name="T27" fmla="*/ 11 h 181"/>
                <a:gd name="T28" fmla="*/ 11 w 220"/>
                <a:gd name="T29" fmla="*/ 12 h 181"/>
                <a:gd name="T30" fmla="*/ 13 w 220"/>
                <a:gd name="T31" fmla="*/ 10 h 181"/>
                <a:gd name="T32" fmla="*/ 12 w 220"/>
                <a:gd name="T33" fmla="*/ 8 h 181"/>
                <a:gd name="T34" fmla="*/ 14 w 220"/>
                <a:gd name="T35" fmla="*/ 6 h 181"/>
                <a:gd name="T36" fmla="*/ 14 w 220"/>
                <a:gd name="T37" fmla="*/ 5 h 181"/>
                <a:gd name="T38" fmla="*/ 14 w 220"/>
                <a:gd name="T39" fmla="*/ 4 h 181"/>
                <a:gd name="T40" fmla="*/ 14 w 220"/>
                <a:gd name="T41" fmla="*/ 4 h 181"/>
                <a:gd name="T42" fmla="*/ 14 w 220"/>
                <a:gd name="T43" fmla="*/ 4 h 18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20"/>
                <a:gd name="T67" fmla="*/ 0 h 181"/>
                <a:gd name="T68" fmla="*/ 220 w 220"/>
                <a:gd name="T69" fmla="*/ 181 h 18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20" h="181">
                  <a:moveTo>
                    <a:pt x="217" y="54"/>
                  </a:moveTo>
                  <a:lnTo>
                    <a:pt x="173" y="61"/>
                  </a:lnTo>
                  <a:lnTo>
                    <a:pt x="130" y="0"/>
                  </a:lnTo>
                  <a:lnTo>
                    <a:pt x="103" y="0"/>
                  </a:lnTo>
                  <a:lnTo>
                    <a:pt x="69" y="11"/>
                  </a:lnTo>
                  <a:lnTo>
                    <a:pt x="69" y="39"/>
                  </a:lnTo>
                  <a:lnTo>
                    <a:pt x="0" y="39"/>
                  </a:lnTo>
                  <a:lnTo>
                    <a:pt x="22" y="75"/>
                  </a:lnTo>
                  <a:lnTo>
                    <a:pt x="61" y="79"/>
                  </a:lnTo>
                  <a:lnTo>
                    <a:pt x="55" y="126"/>
                  </a:lnTo>
                  <a:lnTo>
                    <a:pt x="21" y="162"/>
                  </a:lnTo>
                  <a:lnTo>
                    <a:pt x="42" y="173"/>
                  </a:lnTo>
                  <a:lnTo>
                    <a:pt x="76" y="154"/>
                  </a:lnTo>
                  <a:lnTo>
                    <a:pt x="89" y="169"/>
                  </a:lnTo>
                  <a:lnTo>
                    <a:pt x="165" y="181"/>
                  </a:lnTo>
                  <a:lnTo>
                    <a:pt x="193" y="147"/>
                  </a:lnTo>
                  <a:lnTo>
                    <a:pt x="179" y="118"/>
                  </a:lnTo>
                  <a:lnTo>
                    <a:pt x="220" y="86"/>
                  </a:lnTo>
                  <a:lnTo>
                    <a:pt x="217" y="68"/>
                  </a:lnTo>
                  <a:lnTo>
                    <a:pt x="217" y="54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38" name="Freeform 223"/>
            <p:cNvSpPr>
              <a:spLocks/>
            </p:cNvSpPr>
            <p:nvPr/>
          </p:nvSpPr>
          <p:spPr bwMode="auto">
            <a:xfrm>
              <a:off x="4473" y="2024"/>
              <a:ext cx="112" cy="122"/>
            </a:xfrm>
            <a:custGeom>
              <a:avLst/>
              <a:gdLst>
                <a:gd name="T0" fmla="*/ 0 w 223"/>
                <a:gd name="T1" fmla="*/ 4 h 244"/>
                <a:gd name="T2" fmla="*/ 3 w 223"/>
                <a:gd name="T3" fmla="*/ 10 h 244"/>
                <a:gd name="T4" fmla="*/ 1 w 223"/>
                <a:gd name="T5" fmla="*/ 11 h 244"/>
                <a:gd name="T6" fmla="*/ 3 w 223"/>
                <a:gd name="T7" fmla="*/ 15 h 244"/>
                <a:gd name="T8" fmla="*/ 7 w 223"/>
                <a:gd name="T9" fmla="*/ 14 h 244"/>
                <a:gd name="T10" fmla="*/ 10 w 223"/>
                <a:gd name="T11" fmla="*/ 16 h 244"/>
                <a:gd name="T12" fmla="*/ 14 w 223"/>
                <a:gd name="T13" fmla="*/ 11 h 244"/>
                <a:gd name="T14" fmla="*/ 14 w 223"/>
                <a:gd name="T15" fmla="*/ 10 h 244"/>
                <a:gd name="T16" fmla="*/ 11 w 223"/>
                <a:gd name="T17" fmla="*/ 9 h 244"/>
                <a:gd name="T18" fmla="*/ 11 w 223"/>
                <a:gd name="T19" fmla="*/ 4 h 244"/>
                <a:gd name="T20" fmla="*/ 9 w 223"/>
                <a:gd name="T21" fmla="*/ 0 h 244"/>
                <a:gd name="T22" fmla="*/ 4 w 223"/>
                <a:gd name="T23" fmla="*/ 1 h 244"/>
                <a:gd name="T24" fmla="*/ 0 w 223"/>
                <a:gd name="T25" fmla="*/ 4 h 244"/>
                <a:gd name="T26" fmla="*/ 0 w 223"/>
                <a:gd name="T27" fmla="*/ 4 h 244"/>
                <a:gd name="T28" fmla="*/ 0 w 223"/>
                <a:gd name="T29" fmla="*/ 4 h 24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3"/>
                <a:gd name="T46" fmla="*/ 0 h 244"/>
                <a:gd name="T47" fmla="*/ 223 w 223"/>
                <a:gd name="T48" fmla="*/ 244 h 24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3" h="244">
                  <a:moveTo>
                    <a:pt x="0" y="61"/>
                  </a:moveTo>
                  <a:lnTo>
                    <a:pt x="38" y="155"/>
                  </a:lnTo>
                  <a:lnTo>
                    <a:pt x="9" y="172"/>
                  </a:lnTo>
                  <a:lnTo>
                    <a:pt x="44" y="232"/>
                  </a:lnTo>
                  <a:lnTo>
                    <a:pt x="107" y="220"/>
                  </a:lnTo>
                  <a:lnTo>
                    <a:pt x="156" y="244"/>
                  </a:lnTo>
                  <a:lnTo>
                    <a:pt x="223" y="166"/>
                  </a:lnTo>
                  <a:lnTo>
                    <a:pt x="220" y="146"/>
                  </a:lnTo>
                  <a:lnTo>
                    <a:pt x="173" y="129"/>
                  </a:lnTo>
                  <a:lnTo>
                    <a:pt x="162" y="51"/>
                  </a:lnTo>
                  <a:lnTo>
                    <a:pt x="139" y="0"/>
                  </a:lnTo>
                  <a:lnTo>
                    <a:pt x="55" y="13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39" name="Freeform 224"/>
            <p:cNvSpPr>
              <a:spLocks/>
            </p:cNvSpPr>
            <p:nvPr/>
          </p:nvSpPr>
          <p:spPr bwMode="auto">
            <a:xfrm>
              <a:off x="4385" y="2105"/>
              <a:ext cx="167" cy="97"/>
            </a:xfrm>
            <a:custGeom>
              <a:avLst/>
              <a:gdLst>
                <a:gd name="T0" fmla="*/ 12 w 334"/>
                <a:gd name="T1" fmla="*/ 1 h 193"/>
                <a:gd name="T2" fmla="*/ 9 w 334"/>
                <a:gd name="T3" fmla="*/ 0 h 193"/>
                <a:gd name="T4" fmla="*/ 6 w 334"/>
                <a:gd name="T5" fmla="*/ 5 h 193"/>
                <a:gd name="T6" fmla="*/ 8 w 334"/>
                <a:gd name="T7" fmla="*/ 5 h 193"/>
                <a:gd name="T8" fmla="*/ 6 w 334"/>
                <a:gd name="T9" fmla="*/ 9 h 193"/>
                <a:gd name="T10" fmla="*/ 4 w 334"/>
                <a:gd name="T11" fmla="*/ 9 h 193"/>
                <a:gd name="T12" fmla="*/ 0 w 334"/>
                <a:gd name="T13" fmla="*/ 13 h 193"/>
                <a:gd name="T14" fmla="*/ 7 w 334"/>
                <a:gd name="T15" fmla="*/ 11 h 193"/>
                <a:gd name="T16" fmla="*/ 9 w 334"/>
                <a:gd name="T17" fmla="*/ 11 h 193"/>
                <a:gd name="T18" fmla="*/ 13 w 334"/>
                <a:gd name="T19" fmla="*/ 8 h 193"/>
                <a:gd name="T20" fmla="*/ 16 w 334"/>
                <a:gd name="T21" fmla="*/ 12 h 193"/>
                <a:gd name="T22" fmla="*/ 18 w 334"/>
                <a:gd name="T23" fmla="*/ 12 h 193"/>
                <a:gd name="T24" fmla="*/ 21 w 334"/>
                <a:gd name="T25" fmla="*/ 6 h 193"/>
                <a:gd name="T26" fmla="*/ 18 w 334"/>
                <a:gd name="T27" fmla="*/ 4 h 193"/>
                <a:gd name="T28" fmla="*/ 14 w 334"/>
                <a:gd name="T29" fmla="*/ 5 h 193"/>
                <a:gd name="T30" fmla="*/ 12 w 334"/>
                <a:gd name="T31" fmla="*/ 1 h 193"/>
                <a:gd name="T32" fmla="*/ 12 w 334"/>
                <a:gd name="T33" fmla="*/ 1 h 193"/>
                <a:gd name="T34" fmla="*/ 12 w 334"/>
                <a:gd name="T35" fmla="*/ 1 h 19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34"/>
                <a:gd name="T55" fmla="*/ 0 h 193"/>
                <a:gd name="T56" fmla="*/ 334 w 334"/>
                <a:gd name="T57" fmla="*/ 193 h 19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34" h="193">
                  <a:moveTo>
                    <a:pt x="187" y="9"/>
                  </a:moveTo>
                  <a:lnTo>
                    <a:pt x="133" y="0"/>
                  </a:lnTo>
                  <a:lnTo>
                    <a:pt x="94" y="74"/>
                  </a:lnTo>
                  <a:lnTo>
                    <a:pt x="127" y="78"/>
                  </a:lnTo>
                  <a:lnTo>
                    <a:pt x="90" y="131"/>
                  </a:lnTo>
                  <a:lnTo>
                    <a:pt x="57" y="131"/>
                  </a:lnTo>
                  <a:lnTo>
                    <a:pt x="0" y="193"/>
                  </a:lnTo>
                  <a:lnTo>
                    <a:pt x="103" y="161"/>
                  </a:lnTo>
                  <a:lnTo>
                    <a:pt x="142" y="176"/>
                  </a:lnTo>
                  <a:lnTo>
                    <a:pt x="198" y="128"/>
                  </a:lnTo>
                  <a:lnTo>
                    <a:pt x="245" y="178"/>
                  </a:lnTo>
                  <a:lnTo>
                    <a:pt x="286" y="178"/>
                  </a:lnTo>
                  <a:lnTo>
                    <a:pt x="334" y="81"/>
                  </a:lnTo>
                  <a:lnTo>
                    <a:pt x="285" y="57"/>
                  </a:lnTo>
                  <a:lnTo>
                    <a:pt x="221" y="69"/>
                  </a:lnTo>
                  <a:lnTo>
                    <a:pt x="187" y="9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40" name="Freeform 225"/>
            <p:cNvSpPr>
              <a:spLocks/>
            </p:cNvSpPr>
            <p:nvPr/>
          </p:nvSpPr>
          <p:spPr bwMode="auto">
            <a:xfrm>
              <a:off x="4577" y="2077"/>
              <a:ext cx="107" cy="86"/>
            </a:xfrm>
            <a:custGeom>
              <a:avLst/>
              <a:gdLst>
                <a:gd name="T0" fmla="*/ 3 w 214"/>
                <a:gd name="T1" fmla="*/ 1 h 171"/>
                <a:gd name="T2" fmla="*/ 1 w 214"/>
                <a:gd name="T3" fmla="*/ 3 h 171"/>
                <a:gd name="T4" fmla="*/ 1 w 214"/>
                <a:gd name="T5" fmla="*/ 4 h 171"/>
                <a:gd name="T6" fmla="*/ 0 w 214"/>
                <a:gd name="T7" fmla="*/ 5 h 171"/>
                <a:gd name="T8" fmla="*/ 2 w 214"/>
                <a:gd name="T9" fmla="*/ 6 h 171"/>
                <a:gd name="T10" fmla="*/ 1 w 214"/>
                <a:gd name="T11" fmla="*/ 11 h 171"/>
                <a:gd name="T12" fmla="*/ 5 w 214"/>
                <a:gd name="T13" fmla="*/ 10 h 171"/>
                <a:gd name="T14" fmla="*/ 7 w 214"/>
                <a:gd name="T15" fmla="*/ 7 h 171"/>
                <a:gd name="T16" fmla="*/ 7 w 214"/>
                <a:gd name="T17" fmla="*/ 6 h 171"/>
                <a:gd name="T18" fmla="*/ 9 w 214"/>
                <a:gd name="T19" fmla="*/ 5 h 171"/>
                <a:gd name="T20" fmla="*/ 10 w 214"/>
                <a:gd name="T21" fmla="*/ 6 h 171"/>
                <a:gd name="T22" fmla="*/ 12 w 214"/>
                <a:gd name="T23" fmla="*/ 6 h 171"/>
                <a:gd name="T24" fmla="*/ 12 w 214"/>
                <a:gd name="T25" fmla="*/ 5 h 171"/>
                <a:gd name="T26" fmla="*/ 14 w 214"/>
                <a:gd name="T27" fmla="*/ 5 h 171"/>
                <a:gd name="T28" fmla="*/ 14 w 214"/>
                <a:gd name="T29" fmla="*/ 2 h 171"/>
                <a:gd name="T30" fmla="*/ 13 w 214"/>
                <a:gd name="T31" fmla="*/ 1 h 171"/>
                <a:gd name="T32" fmla="*/ 12 w 214"/>
                <a:gd name="T33" fmla="*/ 0 h 171"/>
                <a:gd name="T34" fmla="*/ 11 w 214"/>
                <a:gd name="T35" fmla="*/ 1 h 171"/>
                <a:gd name="T36" fmla="*/ 7 w 214"/>
                <a:gd name="T37" fmla="*/ 1 h 171"/>
                <a:gd name="T38" fmla="*/ 6 w 214"/>
                <a:gd name="T39" fmla="*/ 1 h 171"/>
                <a:gd name="T40" fmla="*/ 5 w 214"/>
                <a:gd name="T41" fmla="*/ 1 h 171"/>
                <a:gd name="T42" fmla="*/ 3 w 214"/>
                <a:gd name="T43" fmla="*/ 1 h 171"/>
                <a:gd name="T44" fmla="*/ 3 w 214"/>
                <a:gd name="T45" fmla="*/ 1 h 171"/>
                <a:gd name="T46" fmla="*/ 3 w 214"/>
                <a:gd name="T47" fmla="*/ 1 h 171"/>
                <a:gd name="T48" fmla="*/ 3 w 214"/>
                <a:gd name="T49" fmla="*/ 1 h 17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4"/>
                <a:gd name="T76" fmla="*/ 0 h 171"/>
                <a:gd name="T77" fmla="*/ 214 w 214"/>
                <a:gd name="T78" fmla="*/ 171 h 17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4" h="171">
                  <a:moveTo>
                    <a:pt x="33" y="7"/>
                  </a:moveTo>
                  <a:lnTo>
                    <a:pt x="13" y="39"/>
                  </a:lnTo>
                  <a:lnTo>
                    <a:pt x="16" y="59"/>
                  </a:lnTo>
                  <a:lnTo>
                    <a:pt x="0" y="78"/>
                  </a:lnTo>
                  <a:lnTo>
                    <a:pt x="25" y="92"/>
                  </a:lnTo>
                  <a:lnTo>
                    <a:pt x="13" y="171"/>
                  </a:lnTo>
                  <a:lnTo>
                    <a:pt x="67" y="147"/>
                  </a:lnTo>
                  <a:lnTo>
                    <a:pt x="97" y="105"/>
                  </a:lnTo>
                  <a:lnTo>
                    <a:pt x="97" y="81"/>
                  </a:lnTo>
                  <a:lnTo>
                    <a:pt x="140" y="68"/>
                  </a:lnTo>
                  <a:lnTo>
                    <a:pt x="158" y="95"/>
                  </a:lnTo>
                  <a:lnTo>
                    <a:pt x="192" y="89"/>
                  </a:lnTo>
                  <a:lnTo>
                    <a:pt x="182" y="71"/>
                  </a:lnTo>
                  <a:lnTo>
                    <a:pt x="214" y="71"/>
                  </a:lnTo>
                  <a:lnTo>
                    <a:pt x="214" y="25"/>
                  </a:lnTo>
                  <a:lnTo>
                    <a:pt x="204" y="11"/>
                  </a:lnTo>
                  <a:lnTo>
                    <a:pt x="182" y="0"/>
                  </a:lnTo>
                  <a:lnTo>
                    <a:pt x="161" y="15"/>
                  </a:lnTo>
                  <a:lnTo>
                    <a:pt x="106" y="15"/>
                  </a:lnTo>
                  <a:lnTo>
                    <a:pt x="91" y="1"/>
                  </a:lnTo>
                  <a:lnTo>
                    <a:pt x="67" y="15"/>
                  </a:lnTo>
                  <a:lnTo>
                    <a:pt x="36" y="11"/>
                  </a:lnTo>
                  <a:lnTo>
                    <a:pt x="33" y="7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41" name="Freeform 226"/>
            <p:cNvSpPr>
              <a:spLocks/>
            </p:cNvSpPr>
            <p:nvPr/>
          </p:nvSpPr>
          <p:spPr bwMode="auto">
            <a:xfrm>
              <a:off x="4609" y="2112"/>
              <a:ext cx="83" cy="66"/>
            </a:xfrm>
            <a:custGeom>
              <a:avLst/>
              <a:gdLst>
                <a:gd name="T0" fmla="*/ 0 w 167"/>
                <a:gd name="T1" fmla="*/ 4 h 134"/>
                <a:gd name="T2" fmla="*/ 0 w 167"/>
                <a:gd name="T3" fmla="*/ 5 h 134"/>
                <a:gd name="T4" fmla="*/ 0 w 167"/>
                <a:gd name="T5" fmla="*/ 6 h 134"/>
                <a:gd name="T6" fmla="*/ 0 w 167"/>
                <a:gd name="T7" fmla="*/ 8 h 134"/>
                <a:gd name="T8" fmla="*/ 5 w 167"/>
                <a:gd name="T9" fmla="*/ 8 h 134"/>
                <a:gd name="T10" fmla="*/ 6 w 167"/>
                <a:gd name="T11" fmla="*/ 6 h 134"/>
                <a:gd name="T12" fmla="*/ 8 w 167"/>
                <a:gd name="T13" fmla="*/ 8 h 134"/>
                <a:gd name="T14" fmla="*/ 10 w 167"/>
                <a:gd name="T15" fmla="*/ 8 h 134"/>
                <a:gd name="T16" fmla="*/ 10 w 167"/>
                <a:gd name="T17" fmla="*/ 6 h 134"/>
                <a:gd name="T18" fmla="*/ 8 w 167"/>
                <a:gd name="T19" fmla="*/ 1 h 134"/>
                <a:gd name="T20" fmla="*/ 5 w 167"/>
                <a:gd name="T21" fmla="*/ 1 h 134"/>
                <a:gd name="T22" fmla="*/ 4 w 167"/>
                <a:gd name="T23" fmla="*/ 0 h 134"/>
                <a:gd name="T24" fmla="*/ 2 w 167"/>
                <a:gd name="T25" fmla="*/ 0 h 134"/>
                <a:gd name="T26" fmla="*/ 2 w 167"/>
                <a:gd name="T27" fmla="*/ 2 h 134"/>
                <a:gd name="T28" fmla="*/ 0 w 167"/>
                <a:gd name="T29" fmla="*/ 4 h 134"/>
                <a:gd name="T30" fmla="*/ 0 w 167"/>
                <a:gd name="T31" fmla="*/ 4 h 134"/>
                <a:gd name="T32" fmla="*/ 0 w 167"/>
                <a:gd name="T33" fmla="*/ 4 h 1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7"/>
                <a:gd name="T52" fmla="*/ 0 h 134"/>
                <a:gd name="T53" fmla="*/ 167 w 167"/>
                <a:gd name="T54" fmla="*/ 134 h 13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7" h="134">
                  <a:moveTo>
                    <a:pt x="3" y="80"/>
                  </a:moveTo>
                  <a:lnTo>
                    <a:pt x="10" y="84"/>
                  </a:lnTo>
                  <a:lnTo>
                    <a:pt x="0" y="108"/>
                  </a:lnTo>
                  <a:lnTo>
                    <a:pt x="12" y="131"/>
                  </a:lnTo>
                  <a:lnTo>
                    <a:pt x="80" y="131"/>
                  </a:lnTo>
                  <a:lnTo>
                    <a:pt x="106" y="107"/>
                  </a:lnTo>
                  <a:lnTo>
                    <a:pt x="131" y="134"/>
                  </a:lnTo>
                  <a:lnTo>
                    <a:pt x="160" y="134"/>
                  </a:lnTo>
                  <a:lnTo>
                    <a:pt x="167" y="107"/>
                  </a:lnTo>
                  <a:lnTo>
                    <a:pt x="128" y="20"/>
                  </a:lnTo>
                  <a:lnTo>
                    <a:pt x="93" y="26"/>
                  </a:lnTo>
                  <a:lnTo>
                    <a:pt x="77" y="0"/>
                  </a:lnTo>
                  <a:lnTo>
                    <a:pt x="33" y="12"/>
                  </a:lnTo>
                  <a:lnTo>
                    <a:pt x="33" y="37"/>
                  </a:lnTo>
                  <a:lnTo>
                    <a:pt x="3" y="80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42" name="Freeform 227"/>
            <p:cNvSpPr>
              <a:spLocks/>
            </p:cNvSpPr>
            <p:nvPr/>
          </p:nvSpPr>
          <p:spPr bwMode="auto">
            <a:xfrm>
              <a:off x="4668" y="2073"/>
              <a:ext cx="72" cy="95"/>
            </a:xfrm>
            <a:custGeom>
              <a:avLst/>
              <a:gdLst>
                <a:gd name="T0" fmla="*/ 2 w 144"/>
                <a:gd name="T1" fmla="*/ 2 h 189"/>
                <a:gd name="T2" fmla="*/ 2 w 144"/>
                <a:gd name="T3" fmla="*/ 3 h 189"/>
                <a:gd name="T4" fmla="*/ 2 w 144"/>
                <a:gd name="T5" fmla="*/ 5 h 189"/>
                <a:gd name="T6" fmla="*/ 0 w 144"/>
                <a:gd name="T7" fmla="*/ 5 h 189"/>
                <a:gd name="T8" fmla="*/ 1 w 144"/>
                <a:gd name="T9" fmla="*/ 7 h 189"/>
                <a:gd name="T10" fmla="*/ 3 w 144"/>
                <a:gd name="T11" fmla="*/ 12 h 189"/>
                <a:gd name="T12" fmla="*/ 3 w 144"/>
                <a:gd name="T13" fmla="*/ 12 h 189"/>
                <a:gd name="T14" fmla="*/ 6 w 144"/>
                <a:gd name="T15" fmla="*/ 12 h 189"/>
                <a:gd name="T16" fmla="*/ 5 w 144"/>
                <a:gd name="T17" fmla="*/ 9 h 189"/>
                <a:gd name="T18" fmla="*/ 9 w 144"/>
                <a:gd name="T19" fmla="*/ 5 h 189"/>
                <a:gd name="T20" fmla="*/ 8 w 144"/>
                <a:gd name="T21" fmla="*/ 4 h 189"/>
                <a:gd name="T22" fmla="*/ 9 w 144"/>
                <a:gd name="T23" fmla="*/ 2 h 189"/>
                <a:gd name="T24" fmla="*/ 5 w 144"/>
                <a:gd name="T25" fmla="*/ 1 h 189"/>
                <a:gd name="T26" fmla="*/ 4 w 144"/>
                <a:gd name="T27" fmla="*/ 0 h 189"/>
                <a:gd name="T28" fmla="*/ 2 w 144"/>
                <a:gd name="T29" fmla="*/ 2 h 189"/>
                <a:gd name="T30" fmla="*/ 2 w 144"/>
                <a:gd name="T31" fmla="*/ 2 h 189"/>
                <a:gd name="T32" fmla="*/ 2 w 144"/>
                <a:gd name="T33" fmla="*/ 2 h 1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4"/>
                <a:gd name="T52" fmla="*/ 0 h 189"/>
                <a:gd name="T53" fmla="*/ 144 w 144"/>
                <a:gd name="T54" fmla="*/ 189 h 18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4" h="189">
                  <a:moveTo>
                    <a:pt x="22" y="19"/>
                  </a:moveTo>
                  <a:lnTo>
                    <a:pt x="32" y="33"/>
                  </a:lnTo>
                  <a:lnTo>
                    <a:pt x="32" y="79"/>
                  </a:lnTo>
                  <a:lnTo>
                    <a:pt x="0" y="79"/>
                  </a:lnTo>
                  <a:lnTo>
                    <a:pt x="10" y="97"/>
                  </a:lnTo>
                  <a:lnTo>
                    <a:pt x="49" y="184"/>
                  </a:lnTo>
                  <a:lnTo>
                    <a:pt x="49" y="189"/>
                  </a:lnTo>
                  <a:lnTo>
                    <a:pt x="86" y="185"/>
                  </a:lnTo>
                  <a:lnTo>
                    <a:pt x="76" y="138"/>
                  </a:lnTo>
                  <a:lnTo>
                    <a:pt x="141" y="79"/>
                  </a:lnTo>
                  <a:lnTo>
                    <a:pt x="125" y="50"/>
                  </a:lnTo>
                  <a:lnTo>
                    <a:pt x="144" y="25"/>
                  </a:lnTo>
                  <a:lnTo>
                    <a:pt x="67" y="15"/>
                  </a:lnTo>
                  <a:lnTo>
                    <a:pt x="54" y="0"/>
                  </a:lnTo>
                  <a:lnTo>
                    <a:pt x="22" y="19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43" name="Freeform 228"/>
            <p:cNvSpPr>
              <a:spLocks/>
            </p:cNvSpPr>
            <p:nvPr/>
          </p:nvSpPr>
          <p:spPr bwMode="auto">
            <a:xfrm>
              <a:off x="4320" y="2200"/>
              <a:ext cx="139" cy="159"/>
            </a:xfrm>
            <a:custGeom>
              <a:avLst/>
              <a:gdLst>
                <a:gd name="T0" fmla="*/ 11 w 279"/>
                <a:gd name="T1" fmla="*/ 1 h 318"/>
                <a:gd name="T2" fmla="*/ 10 w 279"/>
                <a:gd name="T3" fmla="*/ 2 h 318"/>
                <a:gd name="T4" fmla="*/ 7 w 279"/>
                <a:gd name="T5" fmla="*/ 4 h 318"/>
                <a:gd name="T6" fmla="*/ 9 w 279"/>
                <a:gd name="T7" fmla="*/ 8 h 318"/>
                <a:gd name="T8" fmla="*/ 7 w 279"/>
                <a:gd name="T9" fmla="*/ 8 h 318"/>
                <a:gd name="T10" fmla="*/ 3 w 279"/>
                <a:gd name="T11" fmla="*/ 6 h 318"/>
                <a:gd name="T12" fmla="*/ 0 w 279"/>
                <a:gd name="T13" fmla="*/ 9 h 318"/>
                <a:gd name="T14" fmla="*/ 0 w 279"/>
                <a:gd name="T15" fmla="*/ 10 h 318"/>
                <a:gd name="T16" fmla="*/ 7 w 279"/>
                <a:gd name="T17" fmla="*/ 10 h 318"/>
                <a:gd name="T18" fmla="*/ 0 w 279"/>
                <a:gd name="T19" fmla="*/ 15 h 318"/>
                <a:gd name="T20" fmla="*/ 1 w 279"/>
                <a:gd name="T21" fmla="*/ 17 h 318"/>
                <a:gd name="T22" fmla="*/ 11 w 279"/>
                <a:gd name="T23" fmla="*/ 15 h 318"/>
                <a:gd name="T24" fmla="*/ 3 w 279"/>
                <a:gd name="T25" fmla="*/ 20 h 318"/>
                <a:gd name="T26" fmla="*/ 12 w 279"/>
                <a:gd name="T27" fmla="*/ 19 h 318"/>
                <a:gd name="T28" fmla="*/ 14 w 279"/>
                <a:gd name="T29" fmla="*/ 16 h 318"/>
                <a:gd name="T30" fmla="*/ 15 w 279"/>
                <a:gd name="T31" fmla="*/ 14 h 318"/>
                <a:gd name="T32" fmla="*/ 17 w 279"/>
                <a:gd name="T33" fmla="*/ 13 h 318"/>
                <a:gd name="T34" fmla="*/ 15 w 279"/>
                <a:gd name="T35" fmla="*/ 10 h 318"/>
                <a:gd name="T36" fmla="*/ 16 w 279"/>
                <a:gd name="T37" fmla="*/ 7 h 318"/>
                <a:gd name="T38" fmla="*/ 14 w 279"/>
                <a:gd name="T39" fmla="*/ 6 h 318"/>
                <a:gd name="T40" fmla="*/ 15 w 279"/>
                <a:gd name="T41" fmla="*/ 2 h 318"/>
                <a:gd name="T42" fmla="*/ 14 w 279"/>
                <a:gd name="T43" fmla="*/ 0 h 318"/>
                <a:gd name="T44" fmla="*/ 11 w 279"/>
                <a:gd name="T45" fmla="*/ 1 h 318"/>
                <a:gd name="T46" fmla="*/ 11 w 279"/>
                <a:gd name="T47" fmla="*/ 1 h 318"/>
                <a:gd name="T48" fmla="*/ 11 w 279"/>
                <a:gd name="T49" fmla="*/ 1 h 31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79"/>
                <a:gd name="T76" fmla="*/ 0 h 318"/>
                <a:gd name="T77" fmla="*/ 279 w 279"/>
                <a:gd name="T78" fmla="*/ 318 h 31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79" h="318">
                  <a:moveTo>
                    <a:pt x="178" y="5"/>
                  </a:moveTo>
                  <a:lnTo>
                    <a:pt x="172" y="27"/>
                  </a:lnTo>
                  <a:lnTo>
                    <a:pt x="122" y="58"/>
                  </a:lnTo>
                  <a:lnTo>
                    <a:pt x="149" y="117"/>
                  </a:lnTo>
                  <a:lnTo>
                    <a:pt x="112" y="117"/>
                  </a:lnTo>
                  <a:lnTo>
                    <a:pt x="58" y="92"/>
                  </a:lnTo>
                  <a:lnTo>
                    <a:pt x="0" y="130"/>
                  </a:lnTo>
                  <a:lnTo>
                    <a:pt x="1" y="154"/>
                  </a:lnTo>
                  <a:lnTo>
                    <a:pt x="125" y="159"/>
                  </a:lnTo>
                  <a:lnTo>
                    <a:pt x="13" y="230"/>
                  </a:lnTo>
                  <a:lnTo>
                    <a:pt x="30" y="267"/>
                  </a:lnTo>
                  <a:lnTo>
                    <a:pt x="176" y="240"/>
                  </a:lnTo>
                  <a:lnTo>
                    <a:pt x="54" y="318"/>
                  </a:lnTo>
                  <a:lnTo>
                    <a:pt x="193" y="292"/>
                  </a:lnTo>
                  <a:lnTo>
                    <a:pt x="233" y="247"/>
                  </a:lnTo>
                  <a:lnTo>
                    <a:pt x="244" y="220"/>
                  </a:lnTo>
                  <a:lnTo>
                    <a:pt x="279" y="205"/>
                  </a:lnTo>
                  <a:lnTo>
                    <a:pt x="250" y="156"/>
                  </a:lnTo>
                  <a:lnTo>
                    <a:pt x="259" y="98"/>
                  </a:lnTo>
                  <a:lnTo>
                    <a:pt x="239" y="85"/>
                  </a:lnTo>
                  <a:lnTo>
                    <a:pt x="250" y="32"/>
                  </a:lnTo>
                  <a:lnTo>
                    <a:pt x="233" y="0"/>
                  </a:lnTo>
                  <a:lnTo>
                    <a:pt x="178" y="5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44" name="Freeform 229"/>
            <p:cNvSpPr>
              <a:spLocks/>
            </p:cNvSpPr>
            <p:nvPr/>
          </p:nvSpPr>
          <p:spPr bwMode="auto">
            <a:xfrm>
              <a:off x="4437" y="2185"/>
              <a:ext cx="125" cy="78"/>
            </a:xfrm>
            <a:custGeom>
              <a:avLst/>
              <a:gdLst>
                <a:gd name="T0" fmla="*/ 9 w 248"/>
                <a:gd name="T1" fmla="*/ 1 h 158"/>
                <a:gd name="T2" fmla="*/ 0 w 248"/>
                <a:gd name="T3" fmla="*/ 2 h 158"/>
                <a:gd name="T4" fmla="*/ 1 w 248"/>
                <a:gd name="T5" fmla="*/ 4 h 158"/>
                <a:gd name="T6" fmla="*/ 1 w 248"/>
                <a:gd name="T7" fmla="*/ 7 h 158"/>
                <a:gd name="T8" fmla="*/ 2 w 248"/>
                <a:gd name="T9" fmla="*/ 8 h 158"/>
                <a:gd name="T10" fmla="*/ 9 w 248"/>
                <a:gd name="T11" fmla="*/ 7 h 158"/>
                <a:gd name="T12" fmla="*/ 12 w 248"/>
                <a:gd name="T13" fmla="*/ 9 h 158"/>
                <a:gd name="T14" fmla="*/ 13 w 248"/>
                <a:gd name="T15" fmla="*/ 8 h 158"/>
                <a:gd name="T16" fmla="*/ 16 w 248"/>
                <a:gd name="T17" fmla="*/ 9 h 158"/>
                <a:gd name="T18" fmla="*/ 16 w 248"/>
                <a:gd name="T19" fmla="*/ 7 h 158"/>
                <a:gd name="T20" fmla="*/ 14 w 248"/>
                <a:gd name="T21" fmla="*/ 6 h 158"/>
                <a:gd name="T22" fmla="*/ 14 w 248"/>
                <a:gd name="T23" fmla="*/ 4 h 158"/>
                <a:gd name="T24" fmla="*/ 15 w 248"/>
                <a:gd name="T25" fmla="*/ 4 h 158"/>
                <a:gd name="T26" fmla="*/ 16 w 248"/>
                <a:gd name="T27" fmla="*/ 1 h 158"/>
                <a:gd name="T28" fmla="*/ 13 w 248"/>
                <a:gd name="T29" fmla="*/ 1 h 158"/>
                <a:gd name="T30" fmla="*/ 12 w 248"/>
                <a:gd name="T31" fmla="*/ 0 h 158"/>
                <a:gd name="T32" fmla="*/ 12 w 248"/>
                <a:gd name="T33" fmla="*/ 1 h 158"/>
                <a:gd name="T34" fmla="*/ 9 w 248"/>
                <a:gd name="T35" fmla="*/ 1 h 158"/>
                <a:gd name="T36" fmla="*/ 9 w 248"/>
                <a:gd name="T37" fmla="*/ 1 h 158"/>
                <a:gd name="T38" fmla="*/ 9 w 248"/>
                <a:gd name="T39" fmla="*/ 1 h 15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48"/>
                <a:gd name="T61" fmla="*/ 0 h 158"/>
                <a:gd name="T62" fmla="*/ 248 w 248"/>
                <a:gd name="T63" fmla="*/ 158 h 15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48" h="158">
                  <a:moveTo>
                    <a:pt x="139" y="19"/>
                  </a:moveTo>
                  <a:lnTo>
                    <a:pt x="0" y="32"/>
                  </a:lnTo>
                  <a:lnTo>
                    <a:pt x="15" y="66"/>
                  </a:lnTo>
                  <a:lnTo>
                    <a:pt x="4" y="117"/>
                  </a:lnTo>
                  <a:lnTo>
                    <a:pt x="24" y="131"/>
                  </a:lnTo>
                  <a:lnTo>
                    <a:pt x="135" y="128"/>
                  </a:lnTo>
                  <a:lnTo>
                    <a:pt x="177" y="154"/>
                  </a:lnTo>
                  <a:lnTo>
                    <a:pt x="198" y="144"/>
                  </a:lnTo>
                  <a:lnTo>
                    <a:pt x="243" y="158"/>
                  </a:lnTo>
                  <a:lnTo>
                    <a:pt x="240" y="115"/>
                  </a:lnTo>
                  <a:lnTo>
                    <a:pt x="208" y="97"/>
                  </a:lnTo>
                  <a:lnTo>
                    <a:pt x="213" y="74"/>
                  </a:lnTo>
                  <a:lnTo>
                    <a:pt x="231" y="77"/>
                  </a:lnTo>
                  <a:lnTo>
                    <a:pt x="248" y="27"/>
                  </a:lnTo>
                  <a:lnTo>
                    <a:pt x="207" y="17"/>
                  </a:lnTo>
                  <a:lnTo>
                    <a:pt x="190" y="0"/>
                  </a:lnTo>
                  <a:lnTo>
                    <a:pt x="179" y="19"/>
                  </a:lnTo>
                  <a:lnTo>
                    <a:pt x="139" y="19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45" name="Freeform 230"/>
            <p:cNvSpPr>
              <a:spLocks/>
            </p:cNvSpPr>
            <p:nvPr/>
          </p:nvSpPr>
          <p:spPr bwMode="auto">
            <a:xfrm>
              <a:off x="4374" y="2249"/>
              <a:ext cx="217" cy="144"/>
            </a:xfrm>
            <a:custGeom>
              <a:avLst/>
              <a:gdLst>
                <a:gd name="T0" fmla="*/ 10 w 433"/>
                <a:gd name="T1" fmla="*/ 0 h 290"/>
                <a:gd name="T2" fmla="*/ 9 w 433"/>
                <a:gd name="T3" fmla="*/ 3 h 290"/>
                <a:gd name="T4" fmla="*/ 11 w 433"/>
                <a:gd name="T5" fmla="*/ 6 h 290"/>
                <a:gd name="T6" fmla="*/ 9 w 433"/>
                <a:gd name="T7" fmla="*/ 7 h 290"/>
                <a:gd name="T8" fmla="*/ 8 w 433"/>
                <a:gd name="T9" fmla="*/ 9 h 290"/>
                <a:gd name="T10" fmla="*/ 6 w 433"/>
                <a:gd name="T11" fmla="*/ 12 h 290"/>
                <a:gd name="T12" fmla="*/ 1 w 433"/>
                <a:gd name="T13" fmla="*/ 15 h 290"/>
                <a:gd name="T14" fmla="*/ 4 w 433"/>
                <a:gd name="T15" fmla="*/ 15 h 290"/>
                <a:gd name="T16" fmla="*/ 0 w 433"/>
                <a:gd name="T17" fmla="*/ 18 h 290"/>
                <a:gd name="T18" fmla="*/ 7 w 433"/>
                <a:gd name="T19" fmla="*/ 15 h 290"/>
                <a:gd name="T20" fmla="*/ 12 w 433"/>
                <a:gd name="T21" fmla="*/ 16 h 290"/>
                <a:gd name="T22" fmla="*/ 16 w 433"/>
                <a:gd name="T23" fmla="*/ 14 h 290"/>
                <a:gd name="T24" fmla="*/ 19 w 433"/>
                <a:gd name="T25" fmla="*/ 14 h 290"/>
                <a:gd name="T26" fmla="*/ 20 w 433"/>
                <a:gd name="T27" fmla="*/ 9 h 290"/>
                <a:gd name="T28" fmla="*/ 22 w 433"/>
                <a:gd name="T29" fmla="*/ 12 h 290"/>
                <a:gd name="T30" fmla="*/ 27 w 433"/>
                <a:gd name="T31" fmla="*/ 10 h 290"/>
                <a:gd name="T32" fmla="*/ 28 w 433"/>
                <a:gd name="T33" fmla="*/ 8 h 290"/>
                <a:gd name="T34" fmla="*/ 24 w 433"/>
                <a:gd name="T35" fmla="*/ 4 h 290"/>
                <a:gd name="T36" fmla="*/ 25 w 433"/>
                <a:gd name="T37" fmla="*/ 3 h 290"/>
                <a:gd name="T38" fmla="*/ 24 w 433"/>
                <a:gd name="T39" fmla="*/ 1 h 290"/>
                <a:gd name="T40" fmla="*/ 21 w 433"/>
                <a:gd name="T41" fmla="*/ 1 h 290"/>
                <a:gd name="T42" fmla="*/ 19 w 433"/>
                <a:gd name="T43" fmla="*/ 1 h 290"/>
                <a:gd name="T44" fmla="*/ 17 w 433"/>
                <a:gd name="T45" fmla="*/ 0 h 290"/>
                <a:gd name="T46" fmla="*/ 10 w 433"/>
                <a:gd name="T47" fmla="*/ 0 h 290"/>
                <a:gd name="T48" fmla="*/ 10 w 433"/>
                <a:gd name="T49" fmla="*/ 0 h 290"/>
                <a:gd name="T50" fmla="*/ 10 w 433"/>
                <a:gd name="T51" fmla="*/ 0 h 29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33"/>
                <a:gd name="T79" fmla="*/ 0 h 290"/>
                <a:gd name="T80" fmla="*/ 433 w 433"/>
                <a:gd name="T81" fmla="*/ 290 h 29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33" h="290">
                  <a:moveTo>
                    <a:pt x="151" y="3"/>
                  </a:moveTo>
                  <a:lnTo>
                    <a:pt x="142" y="60"/>
                  </a:lnTo>
                  <a:lnTo>
                    <a:pt x="171" y="109"/>
                  </a:lnTo>
                  <a:lnTo>
                    <a:pt x="136" y="124"/>
                  </a:lnTo>
                  <a:lnTo>
                    <a:pt x="127" y="151"/>
                  </a:lnTo>
                  <a:lnTo>
                    <a:pt x="87" y="195"/>
                  </a:lnTo>
                  <a:lnTo>
                    <a:pt x="14" y="246"/>
                  </a:lnTo>
                  <a:lnTo>
                    <a:pt x="54" y="242"/>
                  </a:lnTo>
                  <a:lnTo>
                    <a:pt x="0" y="290"/>
                  </a:lnTo>
                  <a:lnTo>
                    <a:pt x="107" y="250"/>
                  </a:lnTo>
                  <a:lnTo>
                    <a:pt x="185" y="270"/>
                  </a:lnTo>
                  <a:lnTo>
                    <a:pt x="252" y="232"/>
                  </a:lnTo>
                  <a:lnTo>
                    <a:pt x="303" y="239"/>
                  </a:lnTo>
                  <a:lnTo>
                    <a:pt x="320" y="151"/>
                  </a:lnTo>
                  <a:lnTo>
                    <a:pt x="348" y="193"/>
                  </a:lnTo>
                  <a:lnTo>
                    <a:pt x="424" y="168"/>
                  </a:lnTo>
                  <a:lnTo>
                    <a:pt x="433" y="135"/>
                  </a:lnTo>
                  <a:lnTo>
                    <a:pt x="375" y="65"/>
                  </a:lnTo>
                  <a:lnTo>
                    <a:pt x="388" y="53"/>
                  </a:lnTo>
                  <a:lnTo>
                    <a:pt x="371" y="30"/>
                  </a:lnTo>
                  <a:lnTo>
                    <a:pt x="325" y="16"/>
                  </a:lnTo>
                  <a:lnTo>
                    <a:pt x="304" y="26"/>
                  </a:lnTo>
                  <a:lnTo>
                    <a:pt x="263" y="0"/>
                  </a:lnTo>
                  <a:lnTo>
                    <a:pt x="151" y="3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46" name="Freeform 231"/>
            <p:cNvSpPr>
              <a:spLocks/>
            </p:cNvSpPr>
            <p:nvPr/>
          </p:nvSpPr>
          <p:spPr bwMode="auto">
            <a:xfrm>
              <a:off x="4706" y="2112"/>
              <a:ext cx="78" cy="86"/>
            </a:xfrm>
            <a:custGeom>
              <a:avLst/>
              <a:gdLst>
                <a:gd name="T0" fmla="*/ 9 w 156"/>
                <a:gd name="T1" fmla="*/ 1 h 171"/>
                <a:gd name="T2" fmla="*/ 5 w 156"/>
                <a:gd name="T3" fmla="*/ 0 h 171"/>
                <a:gd name="T4" fmla="*/ 0 w 156"/>
                <a:gd name="T5" fmla="*/ 4 h 171"/>
                <a:gd name="T6" fmla="*/ 1 w 156"/>
                <a:gd name="T7" fmla="*/ 7 h 171"/>
                <a:gd name="T8" fmla="*/ 3 w 156"/>
                <a:gd name="T9" fmla="*/ 7 h 171"/>
                <a:gd name="T10" fmla="*/ 3 w 156"/>
                <a:gd name="T11" fmla="*/ 8 h 171"/>
                <a:gd name="T12" fmla="*/ 1 w 156"/>
                <a:gd name="T13" fmla="*/ 8 h 171"/>
                <a:gd name="T14" fmla="*/ 2 w 156"/>
                <a:gd name="T15" fmla="*/ 11 h 171"/>
                <a:gd name="T16" fmla="*/ 4 w 156"/>
                <a:gd name="T17" fmla="*/ 11 h 171"/>
                <a:gd name="T18" fmla="*/ 6 w 156"/>
                <a:gd name="T19" fmla="*/ 9 h 171"/>
                <a:gd name="T20" fmla="*/ 9 w 156"/>
                <a:gd name="T21" fmla="*/ 10 h 171"/>
                <a:gd name="T22" fmla="*/ 10 w 156"/>
                <a:gd name="T23" fmla="*/ 5 h 171"/>
                <a:gd name="T24" fmla="*/ 9 w 156"/>
                <a:gd name="T25" fmla="*/ 1 h 171"/>
                <a:gd name="T26" fmla="*/ 9 w 156"/>
                <a:gd name="T27" fmla="*/ 1 h 171"/>
                <a:gd name="T28" fmla="*/ 9 w 156"/>
                <a:gd name="T29" fmla="*/ 1 h 1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6"/>
                <a:gd name="T46" fmla="*/ 0 h 171"/>
                <a:gd name="T47" fmla="*/ 156 w 156"/>
                <a:gd name="T48" fmla="*/ 171 h 1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6" h="171">
                  <a:moveTo>
                    <a:pt x="139" y="7"/>
                  </a:moveTo>
                  <a:lnTo>
                    <a:pt x="65" y="0"/>
                  </a:lnTo>
                  <a:lnTo>
                    <a:pt x="0" y="59"/>
                  </a:lnTo>
                  <a:lnTo>
                    <a:pt x="10" y="106"/>
                  </a:lnTo>
                  <a:lnTo>
                    <a:pt x="47" y="110"/>
                  </a:lnTo>
                  <a:lnTo>
                    <a:pt x="41" y="125"/>
                  </a:lnTo>
                  <a:lnTo>
                    <a:pt x="15" y="125"/>
                  </a:lnTo>
                  <a:lnTo>
                    <a:pt x="28" y="169"/>
                  </a:lnTo>
                  <a:lnTo>
                    <a:pt x="51" y="171"/>
                  </a:lnTo>
                  <a:lnTo>
                    <a:pt x="96" y="137"/>
                  </a:lnTo>
                  <a:lnTo>
                    <a:pt x="136" y="156"/>
                  </a:lnTo>
                  <a:lnTo>
                    <a:pt x="156" y="78"/>
                  </a:lnTo>
                  <a:lnTo>
                    <a:pt x="139" y="7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47" name="Freeform 232"/>
            <p:cNvSpPr>
              <a:spLocks/>
            </p:cNvSpPr>
            <p:nvPr/>
          </p:nvSpPr>
          <p:spPr bwMode="auto">
            <a:xfrm>
              <a:off x="4532" y="2117"/>
              <a:ext cx="111" cy="158"/>
            </a:xfrm>
            <a:custGeom>
              <a:avLst/>
              <a:gdLst>
                <a:gd name="T0" fmla="*/ 6 w 220"/>
                <a:gd name="T1" fmla="*/ 0 h 317"/>
                <a:gd name="T2" fmla="*/ 3 w 220"/>
                <a:gd name="T3" fmla="*/ 3 h 317"/>
                <a:gd name="T4" fmla="*/ 0 w 220"/>
                <a:gd name="T5" fmla="*/ 8 h 317"/>
                <a:gd name="T6" fmla="*/ 2 w 220"/>
                <a:gd name="T7" fmla="*/ 9 h 317"/>
                <a:gd name="T8" fmla="*/ 4 w 220"/>
                <a:gd name="T9" fmla="*/ 10 h 317"/>
                <a:gd name="T10" fmla="*/ 3 w 220"/>
                <a:gd name="T11" fmla="*/ 13 h 317"/>
                <a:gd name="T12" fmla="*/ 2 w 220"/>
                <a:gd name="T13" fmla="*/ 13 h 317"/>
                <a:gd name="T14" fmla="*/ 2 w 220"/>
                <a:gd name="T15" fmla="*/ 14 h 317"/>
                <a:gd name="T16" fmla="*/ 4 w 220"/>
                <a:gd name="T17" fmla="*/ 15 h 317"/>
                <a:gd name="T18" fmla="*/ 4 w 220"/>
                <a:gd name="T19" fmla="*/ 18 h 317"/>
                <a:gd name="T20" fmla="*/ 5 w 220"/>
                <a:gd name="T21" fmla="*/ 19 h 317"/>
                <a:gd name="T22" fmla="*/ 9 w 220"/>
                <a:gd name="T23" fmla="*/ 19 h 317"/>
                <a:gd name="T24" fmla="*/ 9 w 220"/>
                <a:gd name="T25" fmla="*/ 17 h 317"/>
                <a:gd name="T26" fmla="*/ 10 w 220"/>
                <a:gd name="T27" fmla="*/ 16 h 317"/>
                <a:gd name="T28" fmla="*/ 14 w 220"/>
                <a:gd name="T29" fmla="*/ 16 h 317"/>
                <a:gd name="T30" fmla="*/ 13 w 220"/>
                <a:gd name="T31" fmla="*/ 10 h 317"/>
                <a:gd name="T32" fmla="*/ 11 w 220"/>
                <a:gd name="T33" fmla="*/ 7 h 317"/>
                <a:gd name="T34" fmla="*/ 10 w 220"/>
                <a:gd name="T35" fmla="*/ 6 h 317"/>
                <a:gd name="T36" fmla="*/ 11 w 220"/>
                <a:gd name="T37" fmla="*/ 4 h 317"/>
                <a:gd name="T38" fmla="*/ 10 w 220"/>
                <a:gd name="T39" fmla="*/ 4 h 317"/>
                <a:gd name="T40" fmla="*/ 7 w 220"/>
                <a:gd name="T41" fmla="*/ 5 h 317"/>
                <a:gd name="T42" fmla="*/ 8 w 220"/>
                <a:gd name="T43" fmla="*/ 0 h 317"/>
                <a:gd name="T44" fmla="*/ 6 w 220"/>
                <a:gd name="T45" fmla="*/ 0 h 317"/>
                <a:gd name="T46" fmla="*/ 6 w 220"/>
                <a:gd name="T47" fmla="*/ 0 h 317"/>
                <a:gd name="T48" fmla="*/ 6 w 220"/>
                <a:gd name="T49" fmla="*/ 0 h 3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20"/>
                <a:gd name="T76" fmla="*/ 0 h 317"/>
                <a:gd name="T77" fmla="*/ 220 w 220"/>
                <a:gd name="T78" fmla="*/ 317 h 31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20" h="317">
                  <a:moveTo>
                    <a:pt x="91" y="0"/>
                  </a:moveTo>
                  <a:lnTo>
                    <a:pt x="37" y="57"/>
                  </a:lnTo>
                  <a:lnTo>
                    <a:pt x="0" y="136"/>
                  </a:lnTo>
                  <a:lnTo>
                    <a:pt x="17" y="153"/>
                  </a:lnTo>
                  <a:lnTo>
                    <a:pt x="58" y="165"/>
                  </a:lnTo>
                  <a:lnTo>
                    <a:pt x="41" y="213"/>
                  </a:lnTo>
                  <a:lnTo>
                    <a:pt x="23" y="210"/>
                  </a:lnTo>
                  <a:lnTo>
                    <a:pt x="18" y="233"/>
                  </a:lnTo>
                  <a:lnTo>
                    <a:pt x="50" y="251"/>
                  </a:lnTo>
                  <a:lnTo>
                    <a:pt x="51" y="294"/>
                  </a:lnTo>
                  <a:lnTo>
                    <a:pt x="71" y="317"/>
                  </a:lnTo>
                  <a:lnTo>
                    <a:pt x="135" y="317"/>
                  </a:lnTo>
                  <a:lnTo>
                    <a:pt x="135" y="278"/>
                  </a:lnTo>
                  <a:lnTo>
                    <a:pt x="151" y="271"/>
                  </a:lnTo>
                  <a:lnTo>
                    <a:pt x="220" y="271"/>
                  </a:lnTo>
                  <a:lnTo>
                    <a:pt x="199" y="162"/>
                  </a:lnTo>
                  <a:lnTo>
                    <a:pt x="165" y="121"/>
                  </a:lnTo>
                  <a:lnTo>
                    <a:pt x="153" y="99"/>
                  </a:lnTo>
                  <a:lnTo>
                    <a:pt x="163" y="74"/>
                  </a:lnTo>
                  <a:lnTo>
                    <a:pt x="158" y="68"/>
                  </a:lnTo>
                  <a:lnTo>
                    <a:pt x="102" y="91"/>
                  </a:lnTo>
                  <a:lnTo>
                    <a:pt x="114" y="13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48" name="Freeform 233"/>
            <p:cNvSpPr>
              <a:spLocks/>
            </p:cNvSpPr>
            <p:nvPr/>
          </p:nvSpPr>
          <p:spPr bwMode="auto">
            <a:xfrm>
              <a:off x="4615" y="2165"/>
              <a:ext cx="74" cy="110"/>
            </a:xfrm>
            <a:custGeom>
              <a:avLst/>
              <a:gdLst>
                <a:gd name="T0" fmla="*/ 0 w 148"/>
                <a:gd name="T1" fmla="*/ 2 h 220"/>
                <a:gd name="T2" fmla="*/ 3 w 148"/>
                <a:gd name="T3" fmla="*/ 5 h 220"/>
                <a:gd name="T4" fmla="*/ 4 w 148"/>
                <a:gd name="T5" fmla="*/ 11 h 220"/>
                <a:gd name="T6" fmla="*/ 5 w 148"/>
                <a:gd name="T7" fmla="*/ 14 h 220"/>
                <a:gd name="T8" fmla="*/ 9 w 148"/>
                <a:gd name="T9" fmla="*/ 14 h 220"/>
                <a:gd name="T10" fmla="*/ 10 w 148"/>
                <a:gd name="T11" fmla="*/ 7 h 220"/>
                <a:gd name="T12" fmla="*/ 8 w 148"/>
                <a:gd name="T13" fmla="*/ 4 h 220"/>
                <a:gd name="T14" fmla="*/ 8 w 148"/>
                <a:gd name="T15" fmla="*/ 2 h 220"/>
                <a:gd name="T16" fmla="*/ 6 w 148"/>
                <a:gd name="T17" fmla="*/ 0 h 220"/>
                <a:gd name="T18" fmla="*/ 5 w 148"/>
                <a:gd name="T19" fmla="*/ 2 h 220"/>
                <a:gd name="T20" fmla="*/ 0 w 148"/>
                <a:gd name="T21" fmla="*/ 2 h 220"/>
                <a:gd name="T22" fmla="*/ 0 w 148"/>
                <a:gd name="T23" fmla="*/ 2 h 220"/>
                <a:gd name="T24" fmla="*/ 0 w 148"/>
                <a:gd name="T25" fmla="*/ 2 h 2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8"/>
                <a:gd name="T40" fmla="*/ 0 h 220"/>
                <a:gd name="T41" fmla="*/ 148 w 148"/>
                <a:gd name="T42" fmla="*/ 220 h 22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8" h="220">
                  <a:moveTo>
                    <a:pt x="0" y="24"/>
                  </a:moveTo>
                  <a:lnTo>
                    <a:pt x="34" y="65"/>
                  </a:lnTo>
                  <a:lnTo>
                    <a:pt x="55" y="174"/>
                  </a:lnTo>
                  <a:lnTo>
                    <a:pt x="79" y="210"/>
                  </a:lnTo>
                  <a:lnTo>
                    <a:pt x="133" y="220"/>
                  </a:lnTo>
                  <a:lnTo>
                    <a:pt x="148" y="113"/>
                  </a:lnTo>
                  <a:lnTo>
                    <a:pt x="116" y="55"/>
                  </a:lnTo>
                  <a:lnTo>
                    <a:pt x="116" y="27"/>
                  </a:lnTo>
                  <a:lnTo>
                    <a:pt x="94" y="0"/>
                  </a:lnTo>
                  <a:lnTo>
                    <a:pt x="68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49" name="Freeform 234"/>
            <p:cNvSpPr>
              <a:spLocks/>
            </p:cNvSpPr>
            <p:nvPr/>
          </p:nvSpPr>
          <p:spPr bwMode="auto">
            <a:xfrm>
              <a:off x="4673" y="2166"/>
              <a:ext cx="56" cy="56"/>
            </a:xfrm>
            <a:custGeom>
              <a:avLst/>
              <a:gdLst>
                <a:gd name="T0" fmla="*/ 0 w 113"/>
                <a:gd name="T1" fmla="*/ 2 h 112"/>
                <a:gd name="T2" fmla="*/ 0 w 113"/>
                <a:gd name="T3" fmla="*/ 4 h 112"/>
                <a:gd name="T4" fmla="*/ 2 w 113"/>
                <a:gd name="T5" fmla="*/ 7 h 112"/>
                <a:gd name="T6" fmla="*/ 5 w 113"/>
                <a:gd name="T7" fmla="*/ 4 h 112"/>
                <a:gd name="T8" fmla="*/ 5 w 113"/>
                <a:gd name="T9" fmla="*/ 2 h 112"/>
                <a:gd name="T10" fmla="*/ 6 w 113"/>
                <a:gd name="T11" fmla="*/ 2 h 112"/>
                <a:gd name="T12" fmla="*/ 7 w 113"/>
                <a:gd name="T13" fmla="*/ 1 h 112"/>
                <a:gd name="T14" fmla="*/ 4 w 113"/>
                <a:gd name="T15" fmla="*/ 0 h 112"/>
                <a:gd name="T16" fmla="*/ 2 w 113"/>
                <a:gd name="T17" fmla="*/ 1 h 112"/>
                <a:gd name="T18" fmla="*/ 2 w 113"/>
                <a:gd name="T19" fmla="*/ 2 h 112"/>
                <a:gd name="T20" fmla="*/ 0 w 113"/>
                <a:gd name="T21" fmla="*/ 2 h 112"/>
                <a:gd name="T22" fmla="*/ 0 w 113"/>
                <a:gd name="T23" fmla="*/ 2 h 112"/>
                <a:gd name="T24" fmla="*/ 0 w 113"/>
                <a:gd name="T25" fmla="*/ 2 h 1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3"/>
                <a:gd name="T40" fmla="*/ 0 h 112"/>
                <a:gd name="T41" fmla="*/ 113 w 113"/>
                <a:gd name="T42" fmla="*/ 112 h 1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3" h="112">
                  <a:moveTo>
                    <a:pt x="0" y="26"/>
                  </a:moveTo>
                  <a:lnTo>
                    <a:pt x="0" y="54"/>
                  </a:lnTo>
                  <a:lnTo>
                    <a:pt x="32" y="112"/>
                  </a:lnTo>
                  <a:lnTo>
                    <a:pt x="93" y="63"/>
                  </a:lnTo>
                  <a:lnTo>
                    <a:pt x="81" y="19"/>
                  </a:lnTo>
                  <a:lnTo>
                    <a:pt x="107" y="19"/>
                  </a:lnTo>
                  <a:lnTo>
                    <a:pt x="113" y="4"/>
                  </a:lnTo>
                  <a:lnTo>
                    <a:pt x="76" y="0"/>
                  </a:lnTo>
                  <a:lnTo>
                    <a:pt x="37" y="4"/>
                  </a:lnTo>
                  <a:lnTo>
                    <a:pt x="32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50" name="Freeform 235"/>
            <p:cNvSpPr>
              <a:spLocks/>
            </p:cNvSpPr>
            <p:nvPr/>
          </p:nvSpPr>
          <p:spPr bwMode="auto">
            <a:xfrm>
              <a:off x="4562" y="2252"/>
              <a:ext cx="120" cy="64"/>
            </a:xfrm>
            <a:custGeom>
              <a:avLst/>
              <a:gdLst>
                <a:gd name="T0" fmla="*/ 1 w 240"/>
                <a:gd name="T1" fmla="*/ 3 h 128"/>
                <a:gd name="T2" fmla="*/ 0 w 240"/>
                <a:gd name="T3" fmla="*/ 4 h 128"/>
                <a:gd name="T4" fmla="*/ 4 w 240"/>
                <a:gd name="T5" fmla="*/ 8 h 128"/>
                <a:gd name="T6" fmla="*/ 4 w 240"/>
                <a:gd name="T7" fmla="*/ 8 h 128"/>
                <a:gd name="T8" fmla="*/ 7 w 240"/>
                <a:gd name="T9" fmla="*/ 8 h 128"/>
                <a:gd name="T10" fmla="*/ 8 w 240"/>
                <a:gd name="T11" fmla="*/ 7 h 128"/>
                <a:gd name="T12" fmla="*/ 8 w 240"/>
                <a:gd name="T13" fmla="*/ 5 h 128"/>
                <a:gd name="T14" fmla="*/ 15 w 240"/>
                <a:gd name="T15" fmla="*/ 5 h 128"/>
                <a:gd name="T16" fmla="*/ 15 w 240"/>
                <a:gd name="T17" fmla="*/ 3 h 128"/>
                <a:gd name="T18" fmla="*/ 12 w 240"/>
                <a:gd name="T19" fmla="*/ 3 h 128"/>
                <a:gd name="T20" fmla="*/ 11 w 240"/>
                <a:gd name="T21" fmla="*/ 0 h 128"/>
                <a:gd name="T22" fmla="*/ 6 w 240"/>
                <a:gd name="T23" fmla="*/ 0 h 128"/>
                <a:gd name="T24" fmla="*/ 5 w 240"/>
                <a:gd name="T25" fmla="*/ 1 h 128"/>
                <a:gd name="T26" fmla="*/ 5 w 240"/>
                <a:gd name="T27" fmla="*/ 3 h 128"/>
                <a:gd name="T28" fmla="*/ 1 w 240"/>
                <a:gd name="T29" fmla="*/ 3 h 128"/>
                <a:gd name="T30" fmla="*/ 1 w 240"/>
                <a:gd name="T31" fmla="*/ 3 h 128"/>
                <a:gd name="T32" fmla="*/ 1 w 240"/>
                <a:gd name="T33" fmla="*/ 3 h 1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0"/>
                <a:gd name="T52" fmla="*/ 0 h 128"/>
                <a:gd name="T53" fmla="*/ 240 w 240"/>
                <a:gd name="T54" fmla="*/ 128 h 1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0" h="128">
                  <a:moveTo>
                    <a:pt x="13" y="46"/>
                  </a:moveTo>
                  <a:lnTo>
                    <a:pt x="0" y="60"/>
                  </a:lnTo>
                  <a:lnTo>
                    <a:pt x="60" y="128"/>
                  </a:lnTo>
                  <a:lnTo>
                    <a:pt x="64" y="121"/>
                  </a:lnTo>
                  <a:lnTo>
                    <a:pt x="104" y="120"/>
                  </a:lnTo>
                  <a:lnTo>
                    <a:pt x="128" y="104"/>
                  </a:lnTo>
                  <a:lnTo>
                    <a:pt x="127" y="81"/>
                  </a:lnTo>
                  <a:lnTo>
                    <a:pt x="240" y="74"/>
                  </a:lnTo>
                  <a:lnTo>
                    <a:pt x="240" y="46"/>
                  </a:lnTo>
                  <a:lnTo>
                    <a:pt x="186" y="36"/>
                  </a:lnTo>
                  <a:lnTo>
                    <a:pt x="162" y="0"/>
                  </a:lnTo>
                  <a:lnTo>
                    <a:pt x="91" y="0"/>
                  </a:lnTo>
                  <a:lnTo>
                    <a:pt x="77" y="7"/>
                  </a:lnTo>
                  <a:lnTo>
                    <a:pt x="77" y="46"/>
                  </a:lnTo>
                  <a:lnTo>
                    <a:pt x="13" y="46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51" name="Freeform 236"/>
            <p:cNvSpPr>
              <a:spLocks/>
            </p:cNvSpPr>
            <p:nvPr/>
          </p:nvSpPr>
          <p:spPr bwMode="auto">
            <a:xfrm>
              <a:off x="4682" y="2181"/>
              <a:ext cx="93" cy="109"/>
            </a:xfrm>
            <a:custGeom>
              <a:avLst/>
              <a:gdLst>
                <a:gd name="T0" fmla="*/ 11 w 187"/>
                <a:gd name="T1" fmla="*/ 2 h 218"/>
                <a:gd name="T2" fmla="*/ 9 w 187"/>
                <a:gd name="T3" fmla="*/ 0 h 218"/>
                <a:gd name="T4" fmla="*/ 6 w 187"/>
                <a:gd name="T5" fmla="*/ 3 h 218"/>
                <a:gd name="T6" fmla="*/ 4 w 187"/>
                <a:gd name="T7" fmla="*/ 2 h 218"/>
                <a:gd name="T8" fmla="*/ 0 w 187"/>
                <a:gd name="T9" fmla="*/ 6 h 218"/>
                <a:gd name="T10" fmla="*/ 0 w 187"/>
                <a:gd name="T11" fmla="*/ 12 h 218"/>
                <a:gd name="T12" fmla="*/ 1 w 187"/>
                <a:gd name="T13" fmla="*/ 14 h 218"/>
                <a:gd name="T14" fmla="*/ 3 w 187"/>
                <a:gd name="T15" fmla="*/ 12 h 218"/>
                <a:gd name="T16" fmla="*/ 8 w 187"/>
                <a:gd name="T17" fmla="*/ 14 h 218"/>
                <a:gd name="T18" fmla="*/ 6 w 187"/>
                <a:gd name="T19" fmla="*/ 10 h 218"/>
                <a:gd name="T20" fmla="*/ 10 w 187"/>
                <a:gd name="T21" fmla="*/ 6 h 218"/>
                <a:gd name="T22" fmla="*/ 11 w 187"/>
                <a:gd name="T23" fmla="*/ 2 h 218"/>
                <a:gd name="T24" fmla="*/ 11 w 187"/>
                <a:gd name="T25" fmla="*/ 2 h 218"/>
                <a:gd name="T26" fmla="*/ 11 w 187"/>
                <a:gd name="T27" fmla="*/ 2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87"/>
                <a:gd name="T43" fmla="*/ 0 h 218"/>
                <a:gd name="T44" fmla="*/ 187 w 187"/>
                <a:gd name="T45" fmla="*/ 218 h 21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87" h="218">
                  <a:moveTo>
                    <a:pt x="187" y="19"/>
                  </a:moveTo>
                  <a:lnTo>
                    <a:pt x="145" y="0"/>
                  </a:lnTo>
                  <a:lnTo>
                    <a:pt x="100" y="33"/>
                  </a:lnTo>
                  <a:lnTo>
                    <a:pt x="77" y="32"/>
                  </a:lnTo>
                  <a:lnTo>
                    <a:pt x="15" y="81"/>
                  </a:lnTo>
                  <a:lnTo>
                    <a:pt x="0" y="186"/>
                  </a:lnTo>
                  <a:lnTo>
                    <a:pt x="27" y="218"/>
                  </a:lnTo>
                  <a:lnTo>
                    <a:pt x="57" y="192"/>
                  </a:lnTo>
                  <a:lnTo>
                    <a:pt x="134" y="213"/>
                  </a:lnTo>
                  <a:lnTo>
                    <a:pt x="110" y="154"/>
                  </a:lnTo>
                  <a:lnTo>
                    <a:pt x="165" y="93"/>
                  </a:lnTo>
                  <a:lnTo>
                    <a:pt x="187" y="19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52" name="Freeform 237"/>
            <p:cNvSpPr>
              <a:spLocks/>
            </p:cNvSpPr>
            <p:nvPr/>
          </p:nvSpPr>
          <p:spPr bwMode="auto">
            <a:xfrm>
              <a:off x="4738" y="1763"/>
              <a:ext cx="87" cy="133"/>
            </a:xfrm>
            <a:custGeom>
              <a:avLst/>
              <a:gdLst>
                <a:gd name="T0" fmla="*/ 2 w 173"/>
                <a:gd name="T1" fmla="*/ 0 h 266"/>
                <a:gd name="T2" fmla="*/ 7 w 173"/>
                <a:gd name="T3" fmla="*/ 2 h 266"/>
                <a:gd name="T4" fmla="*/ 7 w 173"/>
                <a:gd name="T5" fmla="*/ 5 h 266"/>
                <a:gd name="T6" fmla="*/ 9 w 173"/>
                <a:gd name="T7" fmla="*/ 9 h 266"/>
                <a:gd name="T8" fmla="*/ 11 w 173"/>
                <a:gd name="T9" fmla="*/ 9 h 266"/>
                <a:gd name="T10" fmla="*/ 11 w 173"/>
                <a:gd name="T11" fmla="*/ 11 h 266"/>
                <a:gd name="T12" fmla="*/ 9 w 173"/>
                <a:gd name="T13" fmla="*/ 13 h 266"/>
                <a:gd name="T14" fmla="*/ 9 w 173"/>
                <a:gd name="T15" fmla="*/ 14 h 266"/>
                <a:gd name="T16" fmla="*/ 9 w 173"/>
                <a:gd name="T17" fmla="*/ 15 h 266"/>
                <a:gd name="T18" fmla="*/ 5 w 173"/>
                <a:gd name="T19" fmla="*/ 17 h 266"/>
                <a:gd name="T20" fmla="*/ 4 w 173"/>
                <a:gd name="T21" fmla="*/ 16 h 266"/>
                <a:gd name="T22" fmla="*/ 4 w 173"/>
                <a:gd name="T23" fmla="*/ 14 h 266"/>
                <a:gd name="T24" fmla="*/ 4 w 173"/>
                <a:gd name="T25" fmla="*/ 13 h 266"/>
                <a:gd name="T26" fmla="*/ 5 w 173"/>
                <a:gd name="T27" fmla="*/ 11 h 266"/>
                <a:gd name="T28" fmla="*/ 2 w 173"/>
                <a:gd name="T29" fmla="*/ 12 h 266"/>
                <a:gd name="T30" fmla="*/ 2 w 173"/>
                <a:gd name="T31" fmla="*/ 11 h 266"/>
                <a:gd name="T32" fmla="*/ 1 w 173"/>
                <a:gd name="T33" fmla="*/ 8 h 266"/>
                <a:gd name="T34" fmla="*/ 0 w 173"/>
                <a:gd name="T35" fmla="*/ 5 h 266"/>
                <a:gd name="T36" fmla="*/ 1 w 173"/>
                <a:gd name="T37" fmla="*/ 3 h 266"/>
                <a:gd name="T38" fmla="*/ 1 w 173"/>
                <a:gd name="T39" fmla="*/ 1 h 266"/>
                <a:gd name="T40" fmla="*/ 2 w 173"/>
                <a:gd name="T41" fmla="*/ 1 h 266"/>
                <a:gd name="T42" fmla="*/ 2 w 173"/>
                <a:gd name="T43" fmla="*/ 0 h 266"/>
                <a:gd name="T44" fmla="*/ 2 w 173"/>
                <a:gd name="T45" fmla="*/ 0 h 266"/>
                <a:gd name="T46" fmla="*/ 2 w 173"/>
                <a:gd name="T47" fmla="*/ 0 h 26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3"/>
                <a:gd name="T73" fmla="*/ 0 h 266"/>
                <a:gd name="T74" fmla="*/ 173 w 173"/>
                <a:gd name="T75" fmla="*/ 266 h 26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3" h="266">
                  <a:moveTo>
                    <a:pt x="25" y="0"/>
                  </a:moveTo>
                  <a:lnTo>
                    <a:pt x="108" y="27"/>
                  </a:lnTo>
                  <a:lnTo>
                    <a:pt x="111" y="70"/>
                  </a:lnTo>
                  <a:lnTo>
                    <a:pt x="139" y="132"/>
                  </a:lnTo>
                  <a:lnTo>
                    <a:pt x="162" y="135"/>
                  </a:lnTo>
                  <a:lnTo>
                    <a:pt x="173" y="172"/>
                  </a:lnTo>
                  <a:lnTo>
                    <a:pt x="132" y="202"/>
                  </a:lnTo>
                  <a:lnTo>
                    <a:pt x="129" y="223"/>
                  </a:lnTo>
                  <a:lnTo>
                    <a:pt x="129" y="241"/>
                  </a:lnTo>
                  <a:lnTo>
                    <a:pt x="74" y="266"/>
                  </a:lnTo>
                  <a:lnTo>
                    <a:pt x="51" y="251"/>
                  </a:lnTo>
                  <a:lnTo>
                    <a:pt x="61" y="213"/>
                  </a:lnTo>
                  <a:lnTo>
                    <a:pt x="52" y="196"/>
                  </a:lnTo>
                  <a:lnTo>
                    <a:pt x="66" y="175"/>
                  </a:lnTo>
                  <a:lnTo>
                    <a:pt x="32" y="179"/>
                  </a:lnTo>
                  <a:lnTo>
                    <a:pt x="20" y="168"/>
                  </a:lnTo>
                  <a:lnTo>
                    <a:pt x="11" y="118"/>
                  </a:lnTo>
                  <a:lnTo>
                    <a:pt x="0" y="68"/>
                  </a:lnTo>
                  <a:lnTo>
                    <a:pt x="15" y="36"/>
                  </a:lnTo>
                  <a:lnTo>
                    <a:pt x="8" y="7"/>
                  </a:lnTo>
                  <a:lnTo>
                    <a:pt x="21" y="3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53" name="Freeform 238"/>
            <p:cNvSpPr>
              <a:spLocks/>
            </p:cNvSpPr>
            <p:nvPr/>
          </p:nvSpPr>
          <p:spPr bwMode="auto">
            <a:xfrm>
              <a:off x="4659" y="1767"/>
              <a:ext cx="89" cy="100"/>
            </a:xfrm>
            <a:custGeom>
              <a:avLst/>
              <a:gdLst>
                <a:gd name="T0" fmla="*/ 11 w 178"/>
                <a:gd name="T1" fmla="*/ 0 h 200"/>
                <a:gd name="T2" fmla="*/ 6 w 178"/>
                <a:gd name="T3" fmla="*/ 2 h 200"/>
                <a:gd name="T4" fmla="*/ 5 w 178"/>
                <a:gd name="T5" fmla="*/ 5 h 200"/>
                <a:gd name="T6" fmla="*/ 2 w 178"/>
                <a:gd name="T7" fmla="*/ 5 h 200"/>
                <a:gd name="T8" fmla="*/ 0 w 178"/>
                <a:gd name="T9" fmla="*/ 6 h 200"/>
                <a:gd name="T10" fmla="*/ 1 w 178"/>
                <a:gd name="T11" fmla="*/ 8 h 200"/>
                <a:gd name="T12" fmla="*/ 2 w 178"/>
                <a:gd name="T13" fmla="*/ 7 h 200"/>
                <a:gd name="T14" fmla="*/ 2 w 178"/>
                <a:gd name="T15" fmla="*/ 8 h 200"/>
                <a:gd name="T16" fmla="*/ 6 w 178"/>
                <a:gd name="T17" fmla="*/ 10 h 200"/>
                <a:gd name="T18" fmla="*/ 6 w 178"/>
                <a:gd name="T19" fmla="*/ 11 h 200"/>
                <a:gd name="T20" fmla="*/ 8 w 178"/>
                <a:gd name="T21" fmla="*/ 11 h 200"/>
                <a:gd name="T22" fmla="*/ 9 w 178"/>
                <a:gd name="T23" fmla="*/ 13 h 200"/>
                <a:gd name="T24" fmla="*/ 11 w 178"/>
                <a:gd name="T25" fmla="*/ 12 h 200"/>
                <a:gd name="T26" fmla="*/ 12 w 178"/>
                <a:gd name="T27" fmla="*/ 11 h 200"/>
                <a:gd name="T28" fmla="*/ 11 w 178"/>
                <a:gd name="T29" fmla="*/ 8 h 200"/>
                <a:gd name="T30" fmla="*/ 10 w 178"/>
                <a:gd name="T31" fmla="*/ 4 h 200"/>
                <a:gd name="T32" fmla="*/ 11 w 178"/>
                <a:gd name="T33" fmla="*/ 2 h 200"/>
                <a:gd name="T34" fmla="*/ 11 w 178"/>
                <a:gd name="T35" fmla="*/ 0 h 200"/>
                <a:gd name="T36" fmla="*/ 11 w 178"/>
                <a:gd name="T37" fmla="*/ 0 h 200"/>
                <a:gd name="T38" fmla="*/ 11 w 178"/>
                <a:gd name="T39" fmla="*/ 0 h 20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78"/>
                <a:gd name="T61" fmla="*/ 0 h 200"/>
                <a:gd name="T62" fmla="*/ 178 w 178"/>
                <a:gd name="T63" fmla="*/ 200 h 20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78" h="200">
                  <a:moveTo>
                    <a:pt x="166" y="0"/>
                  </a:moveTo>
                  <a:lnTo>
                    <a:pt x="91" y="24"/>
                  </a:lnTo>
                  <a:lnTo>
                    <a:pt x="70" y="68"/>
                  </a:lnTo>
                  <a:lnTo>
                    <a:pt x="21" y="68"/>
                  </a:lnTo>
                  <a:lnTo>
                    <a:pt x="0" y="90"/>
                  </a:lnTo>
                  <a:lnTo>
                    <a:pt x="6" y="114"/>
                  </a:lnTo>
                  <a:lnTo>
                    <a:pt x="28" y="111"/>
                  </a:lnTo>
                  <a:lnTo>
                    <a:pt x="28" y="125"/>
                  </a:lnTo>
                  <a:lnTo>
                    <a:pt x="85" y="145"/>
                  </a:lnTo>
                  <a:lnTo>
                    <a:pt x="81" y="173"/>
                  </a:lnTo>
                  <a:lnTo>
                    <a:pt x="116" y="173"/>
                  </a:lnTo>
                  <a:lnTo>
                    <a:pt x="141" y="200"/>
                  </a:lnTo>
                  <a:lnTo>
                    <a:pt x="169" y="179"/>
                  </a:lnTo>
                  <a:lnTo>
                    <a:pt x="178" y="161"/>
                  </a:lnTo>
                  <a:lnTo>
                    <a:pt x="169" y="114"/>
                  </a:lnTo>
                  <a:lnTo>
                    <a:pt x="158" y="61"/>
                  </a:lnTo>
                  <a:lnTo>
                    <a:pt x="172" y="29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54" name="Freeform 239"/>
            <p:cNvSpPr>
              <a:spLocks/>
            </p:cNvSpPr>
            <p:nvPr/>
          </p:nvSpPr>
          <p:spPr bwMode="auto">
            <a:xfrm>
              <a:off x="4604" y="1811"/>
              <a:ext cx="147" cy="111"/>
            </a:xfrm>
            <a:custGeom>
              <a:avLst/>
              <a:gdLst>
                <a:gd name="T0" fmla="*/ 7 w 294"/>
                <a:gd name="T1" fmla="*/ 0 h 221"/>
                <a:gd name="T2" fmla="*/ 6 w 294"/>
                <a:gd name="T3" fmla="*/ 2 h 221"/>
                <a:gd name="T4" fmla="*/ 6 w 294"/>
                <a:gd name="T5" fmla="*/ 5 h 221"/>
                <a:gd name="T6" fmla="*/ 1 w 294"/>
                <a:gd name="T7" fmla="*/ 5 h 221"/>
                <a:gd name="T8" fmla="*/ 0 w 294"/>
                <a:gd name="T9" fmla="*/ 7 h 221"/>
                <a:gd name="T10" fmla="*/ 4 w 294"/>
                <a:gd name="T11" fmla="*/ 7 h 221"/>
                <a:gd name="T12" fmla="*/ 4 w 294"/>
                <a:gd name="T13" fmla="*/ 8 h 221"/>
                <a:gd name="T14" fmla="*/ 5 w 294"/>
                <a:gd name="T15" fmla="*/ 9 h 221"/>
                <a:gd name="T16" fmla="*/ 5 w 294"/>
                <a:gd name="T17" fmla="*/ 12 h 221"/>
                <a:gd name="T18" fmla="*/ 7 w 294"/>
                <a:gd name="T19" fmla="*/ 12 h 221"/>
                <a:gd name="T20" fmla="*/ 8 w 294"/>
                <a:gd name="T21" fmla="*/ 14 h 221"/>
                <a:gd name="T22" fmla="*/ 11 w 294"/>
                <a:gd name="T23" fmla="*/ 13 h 221"/>
                <a:gd name="T24" fmla="*/ 13 w 294"/>
                <a:gd name="T25" fmla="*/ 14 h 221"/>
                <a:gd name="T26" fmla="*/ 14 w 294"/>
                <a:gd name="T27" fmla="*/ 12 h 221"/>
                <a:gd name="T28" fmla="*/ 16 w 294"/>
                <a:gd name="T29" fmla="*/ 12 h 221"/>
                <a:gd name="T30" fmla="*/ 18 w 294"/>
                <a:gd name="T31" fmla="*/ 10 h 221"/>
                <a:gd name="T32" fmla="*/ 18 w 294"/>
                <a:gd name="T33" fmla="*/ 9 h 221"/>
                <a:gd name="T34" fmla="*/ 19 w 294"/>
                <a:gd name="T35" fmla="*/ 8 h 221"/>
                <a:gd name="T36" fmla="*/ 18 w 294"/>
                <a:gd name="T37" fmla="*/ 6 h 221"/>
                <a:gd name="T38" fmla="*/ 18 w 294"/>
                <a:gd name="T39" fmla="*/ 6 h 221"/>
                <a:gd name="T40" fmla="*/ 16 w 294"/>
                <a:gd name="T41" fmla="*/ 7 h 221"/>
                <a:gd name="T42" fmla="*/ 15 w 294"/>
                <a:gd name="T43" fmla="*/ 6 h 221"/>
                <a:gd name="T44" fmla="*/ 12 w 294"/>
                <a:gd name="T45" fmla="*/ 6 h 221"/>
                <a:gd name="T46" fmla="*/ 13 w 294"/>
                <a:gd name="T47" fmla="*/ 4 h 221"/>
                <a:gd name="T48" fmla="*/ 9 w 294"/>
                <a:gd name="T49" fmla="*/ 3 h 221"/>
                <a:gd name="T50" fmla="*/ 9 w 294"/>
                <a:gd name="T51" fmla="*/ 2 h 221"/>
                <a:gd name="T52" fmla="*/ 8 w 294"/>
                <a:gd name="T53" fmla="*/ 2 h 221"/>
                <a:gd name="T54" fmla="*/ 7 w 294"/>
                <a:gd name="T55" fmla="*/ 0 h 221"/>
                <a:gd name="T56" fmla="*/ 7 w 294"/>
                <a:gd name="T57" fmla="*/ 0 h 221"/>
                <a:gd name="T58" fmla="*/ 7 w 294"/>
                <a:gd name="T59" fmla="*/ 0 h 22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94"/>
                <a:gd name="T91" fmla="*/ 0 h 221"/>
                <a:gd name="T92" fmla="*/ 294 w 294"/>
                <a:gd name="T93" fmla="*/ 221 h 22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94" h="221">
                  <a:moveTo>
                    <a:pt x="111" y="0"/>
                  </a:moveTo>
                  <a:lnTo>
                    <a:pt x="92" y="17"/>
                  </a:lnTo>
                  <a:lnTo>
                    <a:pt x="83" y="73"/>
                  </a:lnTo>
                  <a:lnTo>
                    <a:pt x="16" y="73"/>
                  </a:lnTo>
                  <a:lnTo>
                    <a:pt x="0" y="109"/>
                  </a:lnTo>
                  <a:lnTo>
                    <a:pt x="50" y="109"/>
                  </a:lnTo>
                  <a:lnTo>
                    <a:pt x="50" y="126"/>
                  </a:lnTo>
                  <a:lnTo>
                    <a:pt x="71" y="144"/>
                  </a:lnTo>
                  <a:lnTo>
                    <a:pt x="71" y="177"/>
                  </a:lnTo>
                  <a:lnTo>
                    <a:pt x="104" y="188"/>
                  </a:lnTo>
                  <a:lnTo>
                    <a:pt x="122" y="221"/>
                  </a:lnTo>
                  <a:lnTo>
                    <a:pt x="172" y="200"/>
                  </a:lnTo>
                  <a:lnTo>
                    <a:pt x="205" y="221"/>
                  </a:lnTo>
                  <a:lnTo>
                    <a:pt x="219" y="191"/>
                  </a:lnTo>
                  <a:lnTo>
                    <a:pt x="252" y="187"/>
                  </a:lnTo>
                  <a:lnTo>
                    <a:pt x="284" y="154"/>
                  </a:lnTo>
                  <a:lnTo>
                    <a:pt x="273" y="133"/>
                  </a:lnTo>
                  <a:lnTo>
                    <a:pt x="294" y="123"/>
                  </a:lnTo>
                  <a:lnTo>
                    <a:pt x="286" y="95"/>
                  </a:lnTo>
                  <a:lnTo>
                    <a:pt x="280" y="88"/>
                  </a:lnTo>
                  <a:lnTo>
                    <a:pt x="252" y="110"/>
                  </a:lnTo>
                  <a:lnTo>
                    <a:pt x="229" y="83"/>
                  </a:lnTo>
                  <a:lnTo>
                    <a:pt x="192" y="83"/>
                  </a:lnTo>
                  <a:lnTo>
                    <a:pt x="196" y="55"/>
                  </a:lnTo>
                  <a:lnTo>
                    <a:pt x="139" y="35"/>
                  </a:lnTo>
                  <a:lnTo>
                    <a:pt x="139" y="21"/>
                  </a:lnTo>
                  <a:lnTo>
                    <a:pt x="117" y="24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55" name="Freeform 240"/>
            <p:cNvSpPr>
              <a:spLocks/>
            </p:cNvSpPr>
            <p:nvPr/>
          </p:nvSpPr>
          <p:spPr bwMode="auto">
            <a:xfrm>
              <a:off x="4583" y="1865"/>
              <a:ext cx="106" cy="90"/>
            </a:xfrm>
            <a:custGeom>
              <a:avLst/>
              <a:gdLst>
                <a:gd name="T0" fmla="*/ 6 w 212"/>
                <a:gd name="T1" fmla="*/ 0 h 180"/>
                <a:gd name="T2" fmla="*/ 2 w 212"/>
                <a:gd name="T3" fmla="*/ 2 h 180"/>
                <a:gd name="T4" fmla="*/ 0 w 212"/>
                <a:gd name="T5" fmla="*/ 5 h 180"/>
                <a:gd name="T6" fmla="*/ 8 w 212"/>
                <a:gd name="T7" fmla="*/ 12 h 180"/>
                <a:gd name="T8" fmla="*/ 10 w 212"/>
                <a:gd name="T9" fmla="*/ 11 h 180"/>
                <a:gd name="T10" fmla="*/ 14 w 212"/>
                <a:gd name="T11" fmla="*/ 6 h 180"/>
                <a:gd name="T12" fmla="*/ 11 w 212"/>
                <a:gd name="T13" fmla="*/ 7 h 180"/>
                <a:gd name="T14" fmla="*/ 10 w 212"/>
                <a:gd name="T15" fmla="*/ 5 h 180"/>
                <a:gd name="T16" fmla="*/ 7 w 212"/>
                <a:gd name="T17" fmla="*/ 5 h 180"/>
                <a:gd name="T18" fmla="*/ 7 w 212"/>
                <a:gd name="T19" fmla="*/ 3 h 180"/>
                <a:gd name="T20" fmla="*/ 6 w 212"/>
                <a:gd name="T21" fmla="*/ 2 h 180"/>
                <a:gd name="T22" fmla="*/ 6 w 212"/>
                <a:gd name="T23" fmla="*/ 0 h 180"/>
                <a:gd name="T24" fmla="*/ 6 w 212"/>
                <a:gd name="T25" fmla="*/ 0 h 180"/>
                <a:gd name="T26" fmla="*/ 6 w 212"/>
                <a:gd name="T27" fmla="*/ 0 h 1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2"/>
                <a:gd name="T43" fmla="*/ 0 h 180"/>
                <a:gd name="T44" fmla="*/ 212 w 212"/>
                <a:gd name="T45" fmla="*/ 180 h 1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2" h="180">
                  <a:moveTo>
                    <a:pt x="91" y="0"/>
                  </a:moveTo>
                  <a:lnTo>
                    <a:pt x="24" y="32"/>
                  </a:lnTo>
                  <a:lnTo>
                    <a:pt x="0" y="65"/>
                  </a:lnTo>
                  <a:lnTo>
                    <a:pt x="115" y="180"/>
                  </a:lnTo>
                  <a:lnTo>
                    <a:pt x="155" y="174"/>
                  </a:lnTo>
                  <a:lnTo>
                    <a:pt x="212" y="92"/>
                  </a:lnTo>
                  <a:lnTo>
                    <a:pt x="163" y="113"/>
                  </a:lnTo>
                  <a:lnTo>
                    <a:pt x="145" y="80"/>
                  </a:lnTo>
                  <a:lnTo>
                    <a:pt x="112" y="69"/>
                  </a:lnTo>
                  <a:lnTo>
                    <a:pt x="112" y="36"/>
                  </a:lnTo>
                  <a:lnTo>
                    <a:pt x="91" y="18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56" name="Freeform 241"/>
            <p:cNvSpPr>
              <a:spLocks/>
            </p:cNvSpPr>
            <p:nvPr/>
          </p:nvSpPr>
          <p:spPr bwMode="auto">
            <a:xfrm>
              <a:off x="4706" y="1887"/>
              <a:ext cx="57" cy="83"/>
            </a:xfrm>
            <a:custGeom>
              <a:avLst/>
              <a:gdLst>
                <a:gd name="T0" fmla="*/ 4 w 115"/>
                <a:gd name="T1" fmla="*/ 0 h 168"/>
                <a:gd name="T2" fmla="*/ 2 w 115"/>
                <a:gd name="T3" fmla="*/ 2 h 168"/>
                <a:gd name="T4" fmla="*/ 0 w 115"/>
                <a:gd name="T5" fmla="*/ 2 h 168"/>
                <a:gd name="T6" fmla="*/ 0 w 115"/>
                <a:gd name="T7" fmla="*/ 4 h 168"/>
                <a:gd name="T8" fmla="*/ 0 w 115"/>
                <a:gd name="T9" fmla="*/ 7 h 168"/>
                <a:gd name="T10" fmla="*/ 2 w 115"/>
                <a:gd name="T11" fmla="*/ 10 h 168"/>
                <a:gd name="T12" fmla="*/ 7 w 115"/>
                <a:gd name="T13" fmla="*/ 9 h 168"/>
                <a:gd name="T14" fmla="*/ 6 w 115"/>
                <a:gd name="T15" fmla="*/ 5 h 168"/>
                <a:gd name="T16" fmla="*/ 6 w 115"/>
                <a:gd name="T17" fmla="*/ 3 h 168"/>
                <a:gd name="T18" fmla="*/ 6 w 115"/>
                <a:gd name="T19" fmla="*/ 2 h 168"/>
                <a:gd name="T20" fmla="*/ 7 w 115"/>
                <a:gd name="T21" fmla="*/ 0 h 168"/>
                <a:gd name="T22" fmla="*/ 5 w 115"/>
                <a:gd name="T23" fmla="*/ 0 h 168"/>
                <a:gd name="T24" fmla="*/ 4 w 115"/>
                <a:gd name="T25" fmla="*/ 0 h 168"/>
                <a:gd name="T26" fmla="*/ 4 w 115"/>
                <a:gd name="T27" fmla="*/ 0 h 168"/>
                <a:gd name="T28" fmla="*/ 4 w 115"/>
                <a:gd name="T29" fmla="*/ 0 h 16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5"/>
                <a:gd name="T46" fmla="*/ 0 h 168"/>
                <a:gd name="T47" fmla="*/ 115 w 115"/>
                <a:gd name="T48" fmla="*/ 168 h 16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5" h="168">
                  <a:moveTo>
                    <a:pt x="79" y="4"/>
                  </a:moveTo>
                  <a:lnTo>
                    <a:pt x="47" y="37"/>
                  </a:lnTo>
                  <a:lnTo>
                    <a:pt x="13" y="43"/>
                  </a:lnTo>
                  <a:lnTo>
                    <a:pt x="0" y="73"/>
                  </a:lnTo>
                  <a:lnTo>
                    <a:pt x="15" y="115"/>
                  </a:lnTo>
                  <a:lnTo>
                    <a:pt x="47" y="168"/>
                  </a:lnTo>
                  <a:lnTo>
                    <a:pt x="115" y="149"/>
                  </a:lnTo>
                  <a:lnTo>
                    <a:pt x="96" y="88"/>
                  </a:lnTo>
                  <a:lnTo>
                    <a:pt x="108" y="58"/>
                  </a:lnTo>
                  <a:lnTo>
                    <a:pt x="96" y="43"/>
                  </a:lnTo>
                  <a:lnTo>
                    <a:pt x="115" y="3"/>
                  </a:lnTo>
                  <a:lnTo>
                    <a:pt x="95" y="0"/>
                  </a:lnTo>
                  <a:lnTo>
                    <a:pt x="79" y="4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57" name="Freeform 242"/>
            <p:cNvSpPr>
              <a:spLocks/>
            </p:cNvSpPr>
            <p:nvPr/>
          </p:nvSpPr>
          <p:spPr bwMode="auto">
            <a:xfrm>
              <a:off x="4754" y="1866"/>
              <a:ext cx="97" cy="104"/>
            </a:xfrm>
            <a:custGeom>
              <a:avLst/>
              <a:gdLst>
                <a:gd name="T0" fmla="*/ 2 w 194"/>
                <a:gd name="T1" fmla="*/ 2 h 209"/>
                <a:gd name="T2" fmla="*/ 0 w 194"/>
                <a:gd name="T3" fmla="*/ 5 h 209"/>
                <a:gd name="T4" fmla="*/ 1 w 194"/>
                <a:gd name="T5" fmla="*/ 6 h 209"/>
                <a:gd name="T6" fmla="*/ 0 w 194"/>
                <a:gd name="T7" fmla="*/ 8 h 209"/>
                <a:gd name="T8" fmla="*/ 2 w 194"/>
                <a:gd name="T9" fmla="*/ 12 h 209"/>
                <a:gd name="T10" fmla="*/ 6 w 194"/>
                <a:gd name="T11" fmla="*/ 13 h 209"/>
                <a:gd name="T12" fmla="*/ 7 w 194"/>
                <a:gd name="T13" fmla="*/ 9 h 209"/>
                <a:gd name="T14" fmla="*/ 10 w 194"/>
                <a:gd name="T15" fmla="*/ 9 h 209"/>
                <a:gd name="T16" fmla="*/ 11 w 194"/>
                <a:gd name="T17" fmla="*/ 7 h 209"/>
                <a:gd name="T18" fmla="*/ 9 w 194"/>
                <a:gd name="T19" fmla="*/ 6 h 209"/>
                <a:gd name="T20" fmla="*/ 9 w 194"/>
                <a:gd name="T21" fmla="*/ 2 h 209"/>
                <a:gd name="T22" fmla="*/ 9 w 194"/>
                <a:gd name="T23" fmla="*/ 1 h 209"/>
                <a:gd name="T24" fmla="*/ 11 w 194"/>
                <a:gd name="T25" fmla="*/ 6 h 209"/>
                <a:gd name="T26" fmla="*/ 13 w 194"/>
                <a:gd name="T27" fmla="*/ 5 h 209"/>
                <a:gd name="T28" fmla="*/ 10 w 194"/>
                <a:gd name="T29" fmla="*/ 0 h 209"/>
                <a:gd name="T30" fmla="*/ 8 w 194"/>
                <a:gd name="T31" fmla="*/ 0 h 209"/>
                <a:gd name="T32" fmla="*/ 7 w 194"/>
                <a:gd name="T33" fmla="*/ 1 h 209"/>
                <a:gd name="T34" fmla="*/ 6 w 194"/>
                <a:gd name="T35" fmla="*/ 2 h 209"/>
                <a:gd name="T36" fmla="*/ 3 w 194"/>
                <a:gd name="T37" fmla="*/ 3 h 209"/>
                <a:gd name="T38" fmla="*/ 2 w 194"/>
                <a:gd name="T39" fmla="*/ 2 h 209"/>
                <a:gd name="T40" fmla="*/ 2 w 194"/>
                <a:gd name="T41" fmla="*/ 2 h 209"/>
                <a:gd name="T42" fmla="*/ 2 w 194"/>
                <a:gd name="T43" fmla="*/ 2 h 20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94"/>
                <a:gd name="T67" fmla="*/ 0 h 209"/>
                <a:gd name="T68" fmla="*/ 194 w 194"/>
                <a:gd name="T69" fmla="*/ 209 h 20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94" h="209">
                  <a:moveTo>
                    <a:pt x="19" y="44"/>
                  </a:moveTo>
                  <a:lnTo>
                    <a:pt x="0" y="84"/>
                  </a:lnTo>
                  <a:lnTo>
                    <a:pt x="12" y="99"/>
                  </a:lnTo>
                  <a:lnTo>
                    <a:pt x="0" y="129"/>
                  </a:lnTo>
                  <a:lnTo>
                    <a:pt x="19" y="193"/>
                  </a:lnTo>
                  <a:lnTo>
                    <a:pt x="83" y="209"/>
                  </a:lnTo>
                  <a:lnTo>
                    <a:pt x="107" y="148"/>
                  </a:lnTo>
                  <a:lnTo>
                    <a:pt x="154" y="156"/>
                  </a:lnTo>
                  <a:lnTo>
                    <a:pt x="165" y="118"/>
                  </a:lnTo>
                  <a:lnTo>
                    <a:pt x="135" y="99"/>
                  </a:lnTo>
                  <a:lnTo>
                    <a:pt x="133" y="43"/>
                  </a:lnTo>
                  <a:lnTo>
                    <a:pt x="143" y="28"/>
                  </a:lnTo>
                  <a:lnTo>
                    <a:pt x="175" y="108"/>
                  </a:lnTo>
                  <a:lnTo>
                    <a:pt x="194" y="81"/>
                  </a:lnTo>
                  <a:lnTo>
                    <a:pt x="160" y="3"/>
                  </a:lnTo>
                  <a:lnTo>
                    <a:pt x="125" y="0"/>
                  </a:lnTo>
                  <a:lnTo>
                    <a:pt x="97" y="16"/>
                  </a:lnTo>
                  <a:lnTo>
                    <a:pt x="94" y="35"/>
                  </a:lnTo>
                  <a:lnTo>
                    <a:pt x="42" y="60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  <p:sp>
          <p:nvSpPr>
            <p:cNvPr id="13358" name="Freeform 243"/>
            <p:cNvSpPr>
              <a:spLocks/>
            </p:cNvSpPr>
            <p:nvPr/>
          </p:nvSpPr>
          <p:spPr bwMode="auto">
            <a:xfrm>
              <a:off x="4739" y="1847"/>
              <a:ext cx="32" cy="42"/>
            </a:xfrm>
            <a:custGeom>
              <a:avLst/>
              <a:gdLst>
                <a:gd name="T0" fmla="*/ 2 w 63"/>
                <a:gd name="T1" fmla="*/ 0 h 83"/>
                <a:gd name="T2" fmla="*/ 2 w 63"/>
                <a:gd name="T3" fmla="*/ 1 h 83"/>
                <a:gd name="T4" fmla="*/ 4 w 63"/>
                <a:gd name="T5" fmla="*/ 1 h 83"/>
                <a:gd name="T6" fmla="*/ 4 w 63"/>
                <a:gd name="T7" fmla="*/ 2 h 83"/>
                <a:gd name="T8" fmla="*/ 4 w 63"/>
                <a:gd name="T9" fmla="*/ 3 h 83"/>
                <a:gd name="T10" fmla="*/ 3 w 63"/>
                <a:gd name="T11" fmla="*/ 6 h 83"/>
                <a:gd name="T12" fmla="*/ 2 w 63"/>
                <a:gd name="T13" fmla="*/ 5 h 83"/>
                <a:gd name="T14" fmla="*/ 1 w 63"/>
                <a:gd name="T15" fmla="*/ 6 h 83"/>
                <a:gd name="T16" fmla="*/ 0 w 63"/>
                <a:gd name="T17" fmla="*/ 4 h 83"/>
                <a:gd name="T18" fmla="*/ 2 w 63"/>
                <a:gd name="T19" fmla="*/ 4 h 83"/>
                <a:gd name="T20" fmla="*/ 1 w 63"/>
                <a:gd name="T21" fmla="*/ 2 h 83"/>
                <a:gd name="T22" fmla="*/ 1 w 63"/>
                <a:gd name="T23" fmla="*/ 2 h 83"/>
                <a:gd name="T24" fmla="*/ 2 w 63"/>
                <a:gd name="T25" fmla="*/ 0 h 83"/>
                <a:gd name="T26" fmla="*/ 2 w 63"/>
                <a:gd name="T27" fmla="*/ 0 h 83"/>
                <a:gd name="T28" fmla="*/ 2 w 63"/>
                <a:gd name="T29" fmla="*/ 0 h 8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3"/>
                <a:gd name="T46" fmla="*/ 0 h 83"/>
                <a:gd name="T47" fmla="*/ 63 w 63"/>
                <a:gd name="T48" fmla="*/ 83 h 8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3" h="83">
                  <a:moveTo>
                    <a:pt x="17" y="0"/>
                  </a:moveTo>
                  <a:lnTo>
                    <a:pt x="29" y="11"/>
                  </a:lnTo>
                  <a:lnTo>
                    <a:pt x="63" y="7"/>
                  </a:lnTo>
                  <a:lnTo>
                    <a:pt x="49" y="28"/>
                  </a:lnTo>
                  <a:lnTo>
                    <a:pt x="58" y="45"/>
                  </a:lnTo>
                  <a:lnTo>
                    <a:pt x="48" y="82"/>
                  </a:lnTo>
                  <a:lnTo>
                    <a:pt x="28" y="79"/>
                  </a:lnTo>
                  <a:lnTo>
                    <a:pt x="12" y="83"/>
                  </a:lnTo>
                  <a:lnTo>
                    <a:pt x="0" y="62"/>
                  </a:lnTo>
                  <a:lnTo>
                    <a:pt x="21" y="51"/>
                  </a:lnTo>
                  <a:lnTo>
                    <a:pt x="14" y="24"/>
                  </a:lnTo>
                  <a:lnTo>
                    <a:pt x="8" y="1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0000"/>
            </a:solidFill>
            <a:ln w="12700" cmpd="sng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i="1">
                <a:solidFill>
                  <a:srgbClr val="000000"/>
                </a:solidFill>
              </a:endParaRPr>
            </a:p>
          </p:txBody>
        </p:sp>
      </p:grpSp>
      <p:pic>
        <p:nvPicPr>
          <p:cNvPr id="13317" name="Picture 24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1066800"/>
            <a:ext cx="2286000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245"/>
          <p:cNvSpPr txBox="1">
            <a:spLocks noChangeArrowheads="1"/>
          </p:cNvSpPr>
          <p:nvPr/>
        </p:nvSpPr>
        <p:spPr bwMode="auto">
          <a:xfrm>
            <a:off x="5486400" y="0"/>
            <a:ext cx="4876800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i="0" u="sng" dirty="0">
                <a:solidFill>
                  <a:srgbClr val="F2FE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MERCANTILISM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The economic system used by European colonial powers, allowed them to have total control over their colonies.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i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Each nation wants a favorable trade balance.  The more </a:t>
            </a:r>
            <a:r>
              <a:rPr lang="en-US" altLang="en-US" sz="2800" i="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trade </a:t>
            </a:r>
            <a:r>
              <a:rPr lang="en-US" altLang="en-US" sz="2800" i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you have, the richer your country will be.</a:t>
            </a:r>
          </a:p>
        </p:txBody>
      </p:sp>
      <p:sp>
        <p:nvSpPr>
          <p:cNvPr id="13319" name="Text Box 246"/>
          <p:cNvSpPr txBox="1">
            <a:spLocks noChangeArrowheads="1"/>
          </p:cNvSpPr>
          <p:nvPr/>
        </p:nvSpPr>
        <p:spPr bwMode="auto">
          <a:xfrm>
            <a:off x="736164" y="2900840"/>
            <a:ext cx="4372071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i="0" dirty="0">
                <a:solidFill>
                  <a:srgbClr val="F2FE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Colonies</a:t>
            </a:r>
            <a:r>
              <a:rPr lang="en-US" altLang="en-US" sz="3200" i="0" dirty="0">
                <a:solidFill>
                  <a:srgbClr val="FF9E03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provided nations with raw </a:t>
            </a:r>
            <a:r>
              <a:rPr lang="en-US" altLang="en-US" sz="3200" i="0" dirty="0" smtClean="0">
                <a:solidFill>
                  <a:srgbClr val="FF9E03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materials (resources) </a:t>
            </a:r>
            <a:r>
              <a:rPr lang="en-US" altLang="en-US" sz="3200" i="0" dirty="0">
                <a:solidFill>
                  <a:srgbClr val="FF9E03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that </a:t>
            </a:r>
            <a:r>
              <a:rPr lang="en-US" altLang="en-US" sz="3200" i="0" dirty="0" smtClean="0">
                <a:solidFill>
                  <a:srgbClr val="FF9E03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the home </a:t>
            </a:r>
            <a:r>
              <a:rPr lang="en-US" altLang="en-US" sz="3200" i="0" dirty="0">
                <a:solidFill>
                  <a:srgbClr val="FF9E03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countries could </a:t>
            </a:r>
            <a:r>
              <a:rPr lang="en-US" altLang="en-US" sz="3200" i="0" dirty="0" smtClean="0">
                <a:solidFill>
                  <a:srgbClr val="FF9E03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use to make goods and trade for money or other goods.</a:t>
            </a:r>
            <a:endParaRPr lang="en-US" altLang="en-US" sz="3200" i="0" dirty="0">
              <a:solidFill>
                <a:srgbClr val="FF9E03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176" y="5437899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805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94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894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44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8944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9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894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443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89443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828800" y="609601"/>
            <a:ext cx="84582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4000" i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4000" i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530351" y="193675"/>
            <a:ext cx="864552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i="0">
                <a:solidFill>
                  <a:srgbClr val="000000"/>
                </a:solidFill>
              </a:rPr>
              <a:t>People came to America for many reasons: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530350" y="1641475"/>
            <a:ext cx="48910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i="0">
                <a:solidFill>
                  <a:srgbClr val="000000"/>
                </a:solidFill>
                <a:sym typeface="Wingdings 3" panose="05040102010807070707" pitchFamily="18" charset="2"/>
              </a:rPr>
              <a:t></a:t>
            </a:r>
            <a:r>
              <a:rPr lang="en-US" altLang="en-US" sz="4400" i="0">
                <a:solidFill>
                  <a:srgbClr val="0000CC"/>
                </a:solidFill>
              </a:rPr>
              <a:t>Push Factors</a:t>
            </a:r>
            <a:r>
              <a:rPr lang="en-US" altLang="en-US" sz="4400" i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5942014" y="4343400"/>
            <a:ext cx="22875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i="0">
                <a:solidFill>
                  <a:srgbClr val="000000"/>
                </a:solidFill>
              </a:rPr>
              <a:t>*War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1524000" y="3124200"/>
            <a:ext cx="594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i="0">
                <a:solidFill>
                  <a:srgbClr val="000000"/>
                </a:solidFill>
              </a:rPr>
              <a:t>*Religious persecution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5622925" y="5761038"/>
            <a:ext cx="5562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i="0">
                <a:solidFill>
                  <a:srgbClr val="000000"/>
                </a:solidFill>
              </a:rPr>
              <a:t>*Lack of jobs/land</a:t>
            </a:r>
          </a:p>
        </p:txBody>
      </p:sp>
      <p:pic>
        <p:nvPicPr>
          <p:cNvPr id="14344" name="Picture 10" descr="European Batt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066800"/>
            <a:ext cx="3657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11" descr="pillor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114" y="4189414"/>
            <a:ext cx="4021137" cy="261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1524000" y="2438400"/>
            <a:ext cx="571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i="0">
                <a:solidFill>
                  <a:srgbClr val="000000"/>
                </a:solidFill>
              </a:rPr>
              <a:t>*Political oppression</a:t>
            </a: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6796088" y="4973638"/>
            <a:ext cx="25765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i="0">
                <a:solidFill>
                  <a:srgbClr val="000000"/>
                </a:solidFill>
              </a:rPr>
              <a:t>*Famine</a:t>
            </a:r>
          </a:p>
        </p:txBody>
      </p:sp>
      <p:sp>
        <p:nvSpPr>
          <p:cNvPr id="2" name="Rectangle 1"/>
          <p:cNvSpPr/>
          <p:nvPr/>
        </p:nvSpPr>
        <p:spPr>
          <a:xfrm>
            <a:off x="118823" y="5599708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696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build="p" autoUpdateAnimBg="0"/>
      <p:bldP spid="91140" grpId="0" autoUpdateAnimBg="0"/>
      <p:bldP spid="91141" grpId="0" autoUpdateAnimBg="0"/>
      <p:bldP spid="91142" grpId="0" autoUpdateAnimBg="0"/>
      <p:bldP spid="91144" grpId="0" autoUpdateAnimBg="0"/>
      <p:bldP spid="91143" grpId="0" autoUpdateAnimBg="0"/>
      <p:bldP spid="9114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571625" y="185738"/>
            <a:ext cx="48910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i="0">
                <a:solidFill>
                  <a:srgbClr val="000000"/>
                </a:solidFill>
                <a:sym typeface="Wingdings 3" panose="05040102010807070707" pitchFamily="18" charset="2"/>
              </a:rPr>
              <a:t></a:t>
            </a:r>
            <a:r>
              <a:rPr lang="en-US" altLang="en-US" sz="4400" i="0">
                <a:solidFill>
                  <a:srgbClr val="0000CC"/>
                </a:solidFill>
              </a:rPr>
              <a:t>Pull Factors</a:t>
            </a:r>
            <a:r>
              <a:rPr lang="en-US" altLang="en-US" sz="4400" i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1524000" y="2057400"/>
            <a:ext cx="5957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i="0">
                <a:solidFill>
                  <a:srgbClr val="000000"/>
                </a:solidFill>
              </a:rPr>
              <a:t>*Economic opportunity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1524000" y="1371600"/>
            <a:ext cx="472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i="0">
                <a:solidFill>
                  <a:srgbClr val="000000"/>
                </a:solidFill>
              </a:rPr>
              <a:t>*Political freedom</a:t>
            </a:r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1524000" y="762000"/>
            <a:ext cx="518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i="0">
                <a:solidFill>
                  <a:srgbClr val="000000"/>
                </a:solidFill>
              </a:rPr>
              <a:t>*Religious freedom</a:t>
            </a:r>
          </a:p>
        </p:txBody>
      </p:sp>
      <p:pic>
        <p:nvPicPr>
          <p:cNvPr id="108557" name="Picture 13" descr="Weav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3851276"/>
            <a:ext cx="4000500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58" name="Picture 14" descr="Houst of Burgesses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5563"/>
            <a:ext cx="3733800" cy="293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59" name="Picture 15" descr="pilgrim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0" y="3616326"/>
            <a:ext cx="2743200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56" name="Picture 12" descr="Farm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657600"/>
            <a:ext cx="36576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0" name="Text Box 16"/>
          <p:cNvSpPr txBox="1">
            <a:spLocks noChangeArrowheads="1"/>
          </p:cNvSpPr>
          <p:nvPr/>
        </p:nvSpPr>
        <p:spPr bwMode="auto">
          <a:xfrm>
            <a:off x="1524000" y="2667000"/>
            <a:ext cx="348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00"/>
                </a:solidFill>
              </a:rPr>
              <a:t>* </a:t>
            </a:r>
            <a:r>
              <a:rPr lang="en-US" altLang="en-US" sz="3600" i="0">
                <a:solidFill>
                  <a:srgbClr val="000000"/>
                </a:solidFill>
              </a:rPr>
              <a:t>Abundant land</a:t>
            </a:r>
            <a:endParaRPr lang="en-US" altLang="en-US" sz="3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093" y="5354638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775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9" grpId="0" autoUpdateAnimBg="0"/>
      <p:bldP spid="108550" grpId="0" autoUpdateAnimBg="0"/>
      <p:bldP spid="10855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1905000" y="263526"/>
            <a:ext cx="8763000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i="0">
                <a:solidFill>
                  <a:srgbClr val="000000"/>
                </a:solidFill>
              </a:rPr>
              <a:t>1689 – </a:t>
            </a:r>
            <a:r>
              <a:rPr lang="en-US" altLang="en-US" sz="4400" i="0">
                <a:solidFill>
                  <a:srgbClr val="FFFF00"/>
                </a:solidFill>
              </a:rPr>
              <a:t>English Bill of Rights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i="0">
                <a:solidFill>
                  <a:srgbClr val="0000CC"/>
                </a:solidFill>
              </a:rPr>
              <a:t>English law that increased the rights of all English citizens and further limited the power of the king.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3200" b="0" i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b="0" i="0">
              <a:solidFill>
                <a:srgbClr val="000000"/>
              </a:solidFill>
            </a:endParaRPr>
          </a:p>
        </p:txBody>
      </p:sp>
      <p:pic>
        <p:nvPicPr>
          <p:cNvPr id="111619" name="Picture 3" descr="Queen Ma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981200"/>
            <a:ext cx="2590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6248400" y="4876800"/>
            <a:ext cx="4267200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0" i="0">
                <a:solidFill>
                  <a:srgbClr val="000000"/>
                </a:solidFill>
              </a:rPr>
              <a:t>Queen Mary II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0" i="0">
                <a:solidFill>
                  <a:srgbClr val="000000"/>
                </a:solidFill>
              </a:rPr>
              <a:t>Along with her husband, William of Orange, had to sign the English Bill of Rights in order to become the new monarchs of England.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4191000" y="2819401"/>
            <a:ext cx="18669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0" i="0">
                <a:solidFill>
                  <a:srgbClr val="000000"/>
                </a:solidFill>
              </a:rPr>
              <a:t>King James II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0" i="0">
                <a:solidFill>
                  <a:srgbClr val="000000"/>
                </a:solidFill>
              </a:rPr>
              <a:t>Resigns his monarchy in “The Glorious Revolution”.</a:t>
            </a:r>
          </a:p>
        </p:txBody>
      </p:sp>
      <p:pic>
        <p:nvPicPr>
          <p:cNvPr id="111623" name="Picture 7" descr="King James I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19400"/>
            <a:ext cx="2470150" cy="315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4318" y="5381626"/>
            <a:ext cx="53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917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autoUpdateAnimBg="0"/>
      <p:bldP spid="111621" grpId="0" autoUpdateAnimBg="0"/>
      <p:bldP spid="111622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4211</TotalTime>
  <Words>599</Words>
  <Application>Microsoft Office PowerPoint</Application>
  <PresentationFormat>Widescreen</PresentationFormat>
  <Paragraphs>70</Paragraphs>
  <Slides>13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Poornut</vt:lpstr>
      <vt:lpstr>Times New Roman</vt:lpstr>
      <vt:lpstr>Verdana</vt:lpstr>
      <vt:lpstr>Wingdings 3</vt:lpstr>
      <vt:lpstr>Office Theme</vt:lpstr>
      <vt:lpstr>Default Design</vt:lpstr>
      <vt:lpstr>1_Default Design</vt:lpstr>
      <vt:lpstr>2_Default Design</vt:lpstr>
      <vt:lpstr>The Thirteen American Colonies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American Colonies grow</vt:lpstr>
      <vt:lpstr>New England Colonies:  ·Massachusetts, New Hampshire,  Rhode Island, Connecticut</vt:lpstr>
      <vt:lpstr>Middle Colonies:  ·New York, New Jersey, Pennsylvania, Delaware</vt:lpstr>
      <vt:lpstr>Southern Colonies:  ·Maryland, Virginia, North Carolina,  South Carolina, Georgia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Thirteen American Colonies </dc:title>
  <dc:creator>Kirk White</dc:creator>
  <cp:lastModifiedBy>Kirk White</cp:lastModifiedBy>
  <cp:revision>5</cp:revision>
  <dcterms:created xsi:type="dcterms:W3CDTF">2016-09-16T14:29:53Z</dcterms:created>
  <dcterms:modified xsi:type="dcterms:W3CDTF">2016-09-19T12:41:25Z</dcterms:modified>
</cp:coreProperties>
</file>